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  <p:sldMasterId id="2147483804" r:id="rId3"/>
    <p:sldMasterId id="2147483816" r:id="rId4"/>
    <p:sldMasterId id="2147483828" r:id="rId5"/>
  </p:sldMasterIdLst>
  <p:notesMasterIdLst>
    <p:notesMasterId r:id="rId22"/>
  </p:notesMasterIdLst>
  <p:handoutMasterIdLst>
    <p:handoutMasterId r:id="rId23"/>
  </p:handoutMasterIdLst>
  <p:sldIdLst>
    <p:sldId id="271" r:id="rId6"/>
    <p:sldId id="276" r:id="rId7"/>
    <p:sldId id="275" r:id="rId8"/>
    <p:sldId id="274" r:id="rId9"/>
    <p:sldId id="264" r:id="rId10"/>
    <p:sldId id="261" r:id="rId11"/>
    <p:sldId id="262" r:id="rId12"/>
    <p:sldId id="263" r:id="rId13"/>
    <p:sldId id="265" r:id="rId14"/>
    <p:sldId id="266" r:id="rId15"/>
    <p:sldId id="270" r:id="rId16"/>
    <p:sldId id="267" r:id="rId17"/>
    <p:sldId id="268" r:id="rId18"/>
    <p:sldId id="269" r:id="rId19"/>
    <p:sldId id="277" r:id="rId20"/>
    <p:sldId id="273" r:id="rId21"/>
  </p:sldIdLst>
  <p:sldSz cx="13411200" cy="10058400"/>
  <p:notesSz cx="7010400" cy="9296400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148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gs" Target="tags/tag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ethnicities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Greer-Current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AI</c:v>
                </c:pt>
                <c:pt idx="1">
                  <c:v>AS</c:v>
                </c:pt>
                <c:pt idx="2">
                  <c:v>BL</c:v>
                </c:pt>
                <c:pt idx="3">
                  <c:v>HL</c:v>
                </c:pt>
                <c:pt idx="4">
                  <c:v>MR</c:v>
                </c:pt>
                <c:pt idx="5">
                  <c:v>NH</c:v>
                </c:pt>
                <c:pt idx="6">
                  <c:v>WH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3.2119914346895075E-3</c:v>
                </c:pt>
                <c:pt idx="1">
                  <c:v>0.12</c:v>
                </c:pt>
                <c:pt idx="2">
                  <c:v>0.33</c:v>
                </c:pt>
                <c:pt idx="3">
                  <c:v>0.26</c:v>
                </c:pt>
                <c:pt idx="4">
                  <c:v>7.0000000000000007E-2</c:v>
                </c:pt>
                <c:pt idx="5">
                  <c:v>0</c:v>
                </c:pt>
                <c:pt idx="6">
                  <c:v>0.22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Greer-After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AI</c:v>
                </c:pt>
                <c:pt idx="1">
                  <c:v>AS</c:v>
                </c:pt>
                <c:pt idx="2">
                  <c:v>BL</c:v>
                </c:pt>
                <c:pt idx="3">
                  <c:v>HL</c:v>
                </c:pt>
                <c:pt idx="4">
                  <c:v>MR</c:v>
                </c:pt>
                <c:pt idx="5">
                  <c:v>NH</c:v>
                </c:pt>
                <c:pt idx="6">
                  <c:v>WH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</c:v>
                </c:pt>
                <c:pt idx="1">
                  <c:v>0.11</c:v>
                </c:pt>
                <c:pt idx="2">
                  <c:v>0.37</c:v>
                </c:pt>
                <c:pt idx="3">
                  <c:v>0.23</c:v>
                </c:pt>
                <c:pt idx="4">
                  <c:v>7.0000000000000007E-2</c:v>
                </c:pt>
                <c:pt idx="5">
                  <c:v>0</c:v>
                </c:pt>
                <c:pt idx="6">
                  <c:v>0.22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AI</c:v>
                </c:pt>
                <c:pt idx="1">
                  <c:v>AS</c:v>
                </c:pt>
                <c:pt idx="2">
                  <c:v>BL</c:v>
                </c:pt>
                <c:pt idx="3">
                  <c:v>HL</c:v>
                </c:pt>
                <c:pt idx="4">
                  <c:v>MR</c:v>
                </c:pt>
                <c:pt idx="5">
                  <c:v>NH</c:v>
                </c:pt>
                <c:pt idx="6">
                  <c:v>WH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Murray-Current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AI</c:v>
                </c:pt>
                <c:pt idx="1">
                  <c:v>AS</c:v>
                </c:pt>
                <c:pt idx="2">
                  <c:v>BL</c:v>
                </c:pt>
                <c:pt idx="3">
                  <c:v>HL</c:v>
                </c:pt>
                <c:pt idx="4">
                  <c:v>MR</c:v>
                </c:pt>
                <c:pt idx="5">
                  <c:v>NH</c:v>
                </c:pt>
                <c:pt idx="6">
                  <c:v>WH</c:v>
                </c:pt>
              </c:strCache>
            </c:strRef>
          </c:cat>
          <c:val>
            <c:numRef>
              <c:f>Sheet1!$E$2:$E$8</c:f>
              <c:numCache>
                <c:formatCode>0%</c:formatCode>
                <c:ptCount val="7"/>
                <c:pt idx="0">
                  <c:v>3.6596523330283625E-3</c:v>
                </c:pt>
                <c:pt idx="1">
                  <c:v>0.06</c:v>
                </c:pt>
                <c:pt idx="2">
                  <c:v>0.06</c:v>
                </c:pt>
                <c:pt idx="3">
                  <c:v>0.06</c:v>
                </c:pt>
                <c:pt idx="4">
                  <c:v>0.08</c:v>
                </c:pt>
                <c:pt idx="5">
                  <c:v>9.1491308325709062E-4</c:v>
                </c:pt>
                <c:pt idx="6">
                  <c:v>0.75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Murray-After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AI</c:v>
                </c:pt>
                <c:pt idx="1">
                  <c:v>AS</c:v>
                </c:pt>
                <c:pt idx="2">
                  <c:v>BL</c:v>
                </c:pt>
                <c:pt idx="3">
                  <c:v>HL</c:v>
                </c:pt>
                <c:pt idx="4">
                  <c:v>MR</c:v>
                </c:pt>
                <c:pt idx="5">
                  <c:v>NH</c:v>
                </c:pt>
                <c:pt idx="6">
                  <c:v>WH</c:v>
                </c:pt>
              </c:strCache>
            </c:strRef>
          </c:cat>
          <c:val>
            <c:numRef>
              <c:f>Sheet1!$F$2:$F$8</c:f>
              <c:numCache>
                <c:formatCode>0%</c:formatCode>
                <c:ptCount val="7"/>
                <c:pt idx="0">
                  <c:v>3.8255547054322878E-3</c:v>
                </c:pt>
                <c:pt idx="1">
                  <c:v>0.1</c:v>
                </c:pt>
                <c:pt idx="2">
                  <c:v>0.05</c:v>
                </c:pt>
                <c:pt idx="3">
                  <c:v>0.15</c:v>
                </c:pt>
                <c:pt idx="4">
                  <c:v>7.0000000000000007E-2</c:v>
                </c:pt>
                <c:pt idx="5">
                  <c:v>0</c:v>
                </c:pt>
                <c:pt idx="6">
                  <c:v>0.63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436174520"/>
        <c:axId val="436178048"/>
      </c:barChart>
      <c:catAx>
        <c:axId val="436174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6178048"/>
        <c:crosses val="autoZero"/>
        <c:auto val="1"/>
        <c:lblAlgn val="ctr"/>
        <c:lblOffset val="100"/>
        <c:noMultiLvlLbl val="0"/>
      </c:catAx>
      <c:valAx>
        <c:axId val="436178048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6174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f/r lunch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Greer-Current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Yes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0.75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Greer-After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Yes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0.74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Yes</c:v>
                </c:pt>
              </c:strCache>
            </c:strRef>
          </c:cat>
          <c:val>
            <c:numRef>
              <c:f>Sheet1!$D$2</c:f>
              <c:numCache>
                <c:formatCode>0%</c:formatCode>
                <c:ptCount val="1"/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Murray-Current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Yes</c:v>
                </c:pt>
              </c:strCache>
            </c:strRef>
          </c:cat>
          <c:val>
            <c:numRef>
              <c:f>Sheet1!$E$2</c:f>
              <c:numCache>
                <c:formatCode>0%</c:formatCode>
                <c:ptCount val="1"/>
                <c:pt idx="0">
                  <c:v>0.11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Murray-After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Yes</c:v>
                </c:pt>
              </c:strCache>
            </c:strRef>
          </c:cat>
          <c:val>
            <c:numRef>
              <c:f>Sheet1!$F$2</c:f>
              <c:numCache>
                <c:formatCode>0%</c:formatCode>
                <c:ptCount val="1"/>
                <c:pt idx="0">
                  <c:v>0.27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07285800"/>
        <c:axId val="607280704"/>
      </c:barChart>
      <c:catAx>
        <c:axId val="607285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7280704"/>
        <c:crosses val="autoZero"/>
        <c:auto val="1"/>
        <c:lblAlgn val="ctr"/>
        <c:lblOffset val="100"/>
        <c:noMultiLvlLbl val="0"/>
      </c:catAx>
      <c:valAx>
        <c:axId val="607280704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7285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 smtClean="0"/>
              <a:t>Esol</a:t>
            </a:r>
            <a:r>
              <a:rPr lang="en-US" dirty="0" smtClean="0"/>
              <a:t> 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Greer-Current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64" b="0" i="0" u="none" strike="noStrike" kern="120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W1</c:v>
                </c:pt>
                <c:pt idx="1">
                  <c:v>W2</c:v>
                </c:pt>
                <c:pt idx="2">
                  <c:v>W3-W6</c:v>
                </c:pt>
                <c:pt idx="3">
                  <c:v>No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</c:v>
                </c:pt>
                <c:pt idx="1">
                  <c:v>0.09</c:v>
                </c:pt>
                <c:pt idx="2">
                  <c:v>0.19</c:v>
                </c:pt>
                <c:pt idx="3">
                  <c:v>0.61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Greer-After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W1</c:v>
                </c:pt>
                <c:pt idx="1">
                  <c:v>W2</c:v>
                </c:pt>
                <c:pt idx="2">
                  <c:v>W3-W6</c:v>
                </c:pt>
                <c:pt idx="3">
                  <c:v>No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0.09</c:v>
                </c:pt>
                <c:pt idx="1">
                  <c:v>0.08</c:v>
                </c:pt>
                <c:pt idx="2">
                  <c:v>0.15</c:v>
                </c:pt>
                <c:pt idx="3">
                  <c:v>0.67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W1</c:v>
                </c:pt>
                <c:pt idx="1">
                  <c:v>W2</c:v>
                </c:pt>
                <c:pt idx="2">
                  <c:v>W3-W6</c:v>
                </c:pt>
                <c:pt idx="3">
                  <c:v>No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Murray-Current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W1</c:v>
                </c:pt>
                <c:pt idx="1">
                  <c:v>W2</c:v>
                </c:pt>
                <c:pt idx="2">
                  <c:v>W3-W6</c:v>
                </c:pt>
                <c:pt idx="3">
                  <c:v>No</c:v>
                </c:pt>
              </c:strCache>
            </c:strRef>
          </c:cat>
          <c:val>
            <c:numRef>
              <c:f>Sheet1!$E$2:$E$5</c:f>
              <c:numCache>
                <c:formatCode>0%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0.03</c:v>
                </c:pt>
                <c:pt idx="3">
                  <c:v>0.97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Murray-After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W1</c:v>
                </c:pt>
                <c:pt idx="1">
                  <c:v>W2</c:v>
                </c:pt>
                <c:pt idx="2">
                  <c:v>W3-W6</c:v>
                </c:pt>
                <c:pt idx="3">
                  <c:v>No</c:v>
                </c:pt>
              </c:strCache>
            </c:strRef>
          </c:cat>
          <c:val>
            <c:numRef>
              <c:f>Sheet1!$F$2:$F$5</c:f>
              <c:numCache>
                <c:formatCode>0%</c:formatCode>
                <c:ptCount val="4"/>
                <c:pt idx="0">
                  <c:v>0.04</c:v>
                </c:pt>
                <c:pt idx="1">
                  <c:v>0.04</c:v>
                </c:pt>
                <c:pt idx="2">
                  <c:v>0.12</c:v>
                </c:pt>
                <c:pt idx="3">
                  <c:v>0.8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07285016"/>
        <c:axId val="607286976"/>
      </c:barChart>
      <c:catAx>
        <c:axId val="607285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7286976"/>
        <c:crosses val="autoZero"/>
        <c:auto val="1"/>
        <c:lblAlgn val="ctr"/>
        <c:lblOffset val="100"/>
        <c:noMultiLvlLbl val="0"/>
      </c:catAx>
      <c:valAx>
        <c:axId val="607286976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7285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Greer (578)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No Change</c:v>
                </c:pt>
                <c:pt idx="1">
                  <c:v>After</c:v>
                </c:pt>
                <c:pt idx="3">
                  <c:v>No Change</c:v>
                </c:pt>
                <c:pt idx="4">
                  <c:v>After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1.1200000000000001</c:v>
                </c:pt>
                <c:pt idx="1">
                  <c:v>1.01</c:v>
                </c:pt>
                <c:pt idx="3">
                  <c:v>1.1399999999999999</c:v>
                </c:pt>
                <c:pt idx="4">
                  <c:v>1.03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Murray (296)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No Change</c:v>
                </c:pt>
                <c:pt idx="1">
                  <c:v>After</c:v>
                </c:pt>
                <c:pt idx="3">
                  <c:v>No Change</c:v>
                </c:pt>
                <c:pt idx="4">
                  <c:v>After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0.85</c:v>
                </c:pt>
                <c:pt idx="1">
                  <c:v>1.06</c:v>
                </c:pt>
                <c:pt idx="3">
                  <c:v>0.86</c:v>
                </c:pt>
                <c:pt idx="4">
                  <c:v>1.08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35340304"/>
        <c:axId val="435341480"/>
      </c:barChart>
      <c:catAx>
        <c:axId val="435340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5341480"/>
        <c:crosses val="autoZero"/>
        <c:auto val="1"/>
        <c:lblAlgn val="ctr"/>
        <c:lblOffset val="100"/>
        <c:noMultiLvlLbl val="0"/>
      </c:catAx>
      <c:valAx>
        <c:axId val="435341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5340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0.06068</cdr:x>
      <cdr:y>0.16994</cdr:y>
    </cdr:from>
    <cdr:to>
      <cdr:x>0.98422</cdr:x>
      <cdr:y>0.16994</cdr:y>
    </cdr:to>
    <cdr:cxnSp macro="">
      <cdr:nvCxnSpPr>
        <cdr:cNvPr id="3" name="Straight Connector 2"/>
        <cdr:cNvCxnSpPr/>
      </cdr:nvCxnSpPr>
      <cdr:spPr>
        <a:xfrm xmlns:a="http://schemas.openxmlformats.org/drawingml/2006/main">
          <a:off x="601580" y="884221"/>
          <a:ext cx="9156032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5A1A9FD-0EB5-4B7B-A01A-522A819F18CF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933B468-C72D-460E-9838-C45B41BC0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4464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FD65FA0-268F-4BB9-9E25-C1D862D6D1F8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DA866D4-1B1E-452A-B301-9666A1E8C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540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675BA-2A7D-4991-904C-73591D4B9EC9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168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675BA-2A7D-4991-904C-73591D4B9EC9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1554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675BA-2A7D-4991-904C-73591D4B9EC9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020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675BA-2A7D-4991-904C-73591D4B9EC9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7855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675BA-2A7D-4991-904C-73591D4B9EC9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31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675BA-2A7D-4991-904C-73591D4B9EC9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9424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675BA-2A7D-4991-904C-73591D4B9EC9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997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675BA-2A7D-4991-904C-73591D4B9EC9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5528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31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5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3411200" cy="6705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2920" y="7274868"/>
            <a:ext cx="8549640" cy="2145792"/>
          </a:xfrm>
        </p:spPr>
        <p:txBody>
          <a:bodyPr anchor="ctr">
            <a:normAutofit/>
          </a:bodyPr>
          <a:lstStyle>
            <a:lvl1pPr algn="r">
              <a:defRPr sz="6453" spc="293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71660" y="7274868"/>
            <a:ext cx="3520440" cy="2145792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347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670559" indent="0" algn="ctr">
              <a:buNone/>
              <a:defRPr sz="2347"/>
            </a:lvl2pPr>
            <a:lvl3pPr marL="1341117" indent="0" algn="ctr">
              <a:buNone/>
              <a:defRPr sz="2347"/>
            </a:lvl3pPr>
            <a:lvl4pPr marL="2011676" indent="0" algn="ctr">
              <a:buNone/>
              <a:defRPr sz="2347"/>
            </a:lvl4pPr>
            <a:lvl5pPr marL="2682233" indent="0" algn="ctr">
              <a:buNone/>
              <a:defRPr sz="2347"/>
            </a:lvl5pPr>
            <a:lvl6pPr marL="3352793" indent="0" algn="ctr">
              <a:buNone/>
              <a:defRPr sz="2347"/>
            </a:lvl6pPr>
            <a:lvl7pPr marL="4023350" indent="0" algn="ctr">
              <a:buNone/>
              <a:defRPr sz="2347"/>
            </a:lvl7pPr>
            <a:lvl8pPr marL="4693909" indent="0" algn="ctr">
              <a:buNone/>
              <a:defRPr sz="2347"/>
            </a:lvl8pPr>
            <a:lvl9pPr marL="5364468" indent="0" algn="ctr">
              <a:buNone/>
              <a:defRPr sz="2347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E431CA8-0355-42BB-BCB5-869FF0D71215}" type="datetimeFigureOut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9225527" y="7720689"/>
            <a:ext cx="0" cy="134112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9751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384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7392" y="1117600"/>
            <a:ext cx="2891790" cy="793496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9662" y="1117600"/>
            <a:ext cx="8340090" cy="793496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1064240" y="254559"/>
            <a:ext cx="0" cy="100584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6097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3411200" cy="6705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2920" y="7274868"/>
            <a:ext cx="8549640" cy="2145792"/>
          </a:xfrm>
        </p:spPr>
        <p:txBody>
          <a:bodyPr anchor="ctr">
            <a:normAutofit/>
          </a:bodyPr>
          <a:lstStyle>
            <a:lvl1pPr algn="r">
              <a:defRPr sz="6453" spc="293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71660" y="7274868"/>
            <a:ext cx="3520440" cy="2145792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347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670559" indent="0" algn="ctr">
              <a:buNone/>
              <a:defRPr sz="2347"/>
            </a:lvl2pPr>
            <a:lvl3pPr marL="1341117" indent="0" algn="ctr">
              <a:buNone/>
              <a:defRPr sz="2347"/>
            </a:lvl3pPr>
            <a:lvl4pPr marL="2011676" indent="0" algn="ctr">
              <a:buNone/>
              <a:defRPr sz="2347"/>
            </a:lvl4pPr>
            <a:lvl5pPr marL="2682233" indent="0" algn="ctr">
              <a:buNone/>
              <a:defRPr sz="2347"/>
            </a:lvl5pPr>
            <a:lvl6pPr marL="3352793" indent="0" algn="ctr">
              <a:buNone/>
              <a:defRPr sz="2347"/>
            </a:lvl6pPr>
            <a:lvl7pPr marL="4023350" indent="0" algn="ctr">
              <a:buNone/>
              <a:defRPr sz="2347"/>
            </a:lvl7pPr>
            <a:lvl8pPr marL="4693909" indent="0" algn="ctr">
              <a:buNone/>
              <a:defRPr sz="2347"/>
            </a:lvl8pPr>
            <a:lvl9pPr marL="5364468" indent="0" algn="ctr">
              <a:buNone/>
              <a:defRPr sz="2347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E431CA8-0355-42BB-BCB5-869FF0D71215}" type="datetimeFigureOut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9225527" y="7720689"/>
            <a:ext cx="0" cy="134112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11939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5931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3411200" cy="6705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7274868"/>
            <a:ext cx="8549640" cy="2145792"/>
          </a:xfrm>
        </p:spPr>
        <p:txBody>
          <a:bodyPr anchor="ctr">
            <a:normAutofit/>
          </a:bodyPr>
          <a:lstStyle>
            <a:lvl1pPr algn="r">
              <a:defRPr sz="6453" b="0" spc="293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71660" y="7274868"/>
            <a:ext cx="3520440" cy="2145792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347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670559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2pPr>
            <a:lvl3pPr marL="1341117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3pPr>
            <a:lvl4pPr marL="2011676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4pPr>
            <a:lvl5pPr marL="2682233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5pPr>
            <a:lvl6pPr marL="3352793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6pPr>
            <a:lvl7pPr marL="4023350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7pPr>
            <a:lvl8pPr marL="4693909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8pPr>
            <a:lvl9pPr marL="5364468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9225527" y="7720689"/>
            <a:ext cx="0" cy="134112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77026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6541" y="858317"/>
            <a:ext cx="10692079" cy="21994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6541" y="3352800"/>
            <a:ext cx="5230368" cy="590092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88252" y="3352800"/>
            <a:ext cx="5230368" cy="590092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92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126541" y="858317"/>
            <a:ext cx="10692079" cy="21994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6541" y="3196799"/>
            <a:ext cx="5230368" cy="1207008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3227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670559" indent="0">
              <a:buNone/>
              <a:defRPr sz="2933" b="1"/>
            </a:lvl2pPr>
            <a:lvl3pPr marL="1341117" indent="0">
              <a:buNone/>
              <a:defRPr sz="2640" b="1"/>
            </a:lvl3pPr>
            <a:lvl4pPr marL="2011676" indent="0">
              <a:buNone/>
              <a:defRPr sz="2347" b="1"/>
            </a:lvl4pPr>
            <a:lvl5pPr marL="2682233" indent="0">
              <a:buNone/>
              <a:defRPr sz="2347" b="1"/>
            </a:lvl5pPr>
            <a:lvl6pPr marL="3352793" indent="0">
              <a:buNone/>
              <a:defRPr sz="2347" b="1"/>
            </a:lvl6pPr>
            <a:lvl7pPr marL="4023350" indent="0">
              <a:buNone/>
              <a:defRPr sz="2347" b="1"/>
            </a:lvl7pPr>
            <a:lvl8pPr marL="4693909" indent="0">
              <a:buNone/>
              <a:defRPr sz="2347" b="1"/>
            </a:lvl8pPr>
            <a:lvl9pPr marL="5364468" indent="0">
              <a:buNone/>
              <a:defRPr sz="234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6541" y="4352756"/>
            <a:ext cx="5230368" cy="49009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8252" y="3196799"/>
            <a:ext cx="5230368" cy="1207008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3227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70559" indent="0">
              <a:buNone/>
              <a:defRPr sz="2933" b="1"/>
            </a:lvl2pPr>
            <a:lvl3pPr marL="1341117" indent="0">
              <a:buNone/>
              <a:defRPr sz="2640" b="1"/>
            </a:lvl3pPr>
            <a:lvl4pPr marL="2011676" indent="0">
              <a:buNone/>
              <a:defRPr sz="2347" b="1"/>
            </a:lvl4pPr>
            <a:lvl5pPr marL="2682233" indent="0">
              <a:buNone/>
              <a:defRPr sz="2347" b="1"/>
            </a:lvl5pPr>
            <a:lvl6pPr marL="3352793" indent="0">
              <a:buNone/>
              <a:defRPr sz="2347" b="1"/>
            </a:lvl6pPr>
            <a:lvl7pPr marL="4023350" indent="0">
              <a:buNone/>
              <a:defRPr sz="2347" b="1"/>
            </a:lvl7pPr>
            <a:lvl8pPr marL="4693909" indent="0">
              <a:buNone/>
              <a:defRPr sz="2347" b="1"/>
            </a:lvl8pPr>
            <a:lvl9pPr marL="5364468" indent="0">
              <a:buNone/>
              <a:defRPr sz="2347" b="1"/>
            </a:lvl9pPr>
          </a:lstStyle>
          <a:p>
            <a:pPr marL="0" lvl="0" indent="0" algn="l" defTabSz="1341117" rtl="0" eaLnBrk="1" latinLnBrk="0" hangingPunct="1">
              <a:lnSpc>
                <a:spcPct val="90000"/>
              </a:lnSpc>
              <a:spcBef>
                <a:spcPts val="264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8252" y="4352756"/>
            <a:ext cx="5230368" cy="49009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9582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6652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0050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126541" y="691547"/>
            <a:ext cx="4828032" cy="2548128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52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0" y="1207008"/>
            <a:ext cx="6246266" cy="7604150"/>
          </a:xfrm>
        </p:spPr>
        <p:txBody>
          <a:bodyPr>
            <a:normAutofit/>
          </a:bodyPr>
          <a:lstStyle>
            <a:lvl1pPr>
              <a:defRPr sz="2933"/>
            </a:lvl1pPr>
            <a:lvl2pPr>
              <a:defRPr sz="2347"/>
            </a:lvl2pPr>
            <a:lvl3pPr>
              <a:defRPr sz="1760"/>
            </a:lvl3pPr>
            <a:lvl4pPr>
              <a:defRPr sz="1760"/>
            </a:lvl4pPr>
            <a:lvl5pPr>
              <a:defRPr sz="1760"/>
            </a:lvl5pPr>
            <a:lvl6pPr>
              <a:defRPr sz="1760"/>
            </a:lvl6pPr>
            <a:lvl7pPr>
              <a:defRPr sz="1760"/>
            </a:lvl7pPr>
            <a:lvl8pPr>
              <a:defRPr sz="1760"/>
            </a:lvl8pPr>
            <a:lvl9pPr>
              <a:defRPr sz="176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6541" y="3311009"/>
            <a:ext cx="4828032" cy="5518031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880"/>
              </a:spcBef>
              <a:buNone/>
              <a:defRPr sz="2347"/>
            </a:lvl1pPr>
            <a:lvl2pPr marL="670559" indent="0">
              <a:buNone/>
              <a:defRPr sz="1760"/>
            </a:lvl2pPr>
            <a:lvl3pPr marL="1341117" indent="0">
              <a:buNone/>
              <a:defRPr sz="1467"/>
            </a:lvl3pPr>
            <a:lvl4pPr marL="2011676" indent="0">
              <a:buNone/>
              <a:defRPr sz="1320"/>
            </a:lvl4pPr>
            <a:lvl5pPr marL="2682233" indent="0">
              <a:buNone/>
              <a:defRPr sz="1320"/>
            </a:lvl5pPr>
            <a:lvl6pPr marL="3352793" indent="0">
              <a:buNone/>
              <a:defRPr sz="1320"/>
            </a:lvl6pPr>
            <a:lvl7pPr marL="4023350" indent="0">
              <a:buNone/>
              <a:defRPr sz="1320"/>
            </a:lvl7pPr>
            <a:lvl8pPr marL="4693909" indent="0">
              <a:buNone/>
              <a:defRPr sz="1320"/>
            </a:lvl8pPr>
            <a:lvl9pPr marL="5364468" indent="0">
              <a:buNone/>
              <a:defRPr sz="132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742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7305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7274869"/>
            <a:ext cx="8549640" cy="2145792"/>
          </a:xfrm>
        </p:spPr>
        <p:txBody>
          <a:bodyPr anchor="ctr">
            <a:normAutofit/>
          </a:bodyPr>
          <a:lstStyle>
            <a:lvl1pPr algn="r">
              <a:defRPr sz="6453" spc="293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3407847" cy="67056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3520"/>
            </a:lvl1pPr>
            <a:lvl2pPr marL="502931" indent="0">
              <a:buNone/>
              <a:defRPr sz="3080"/>
            </a:lvl2pPr>
            <a:lvl3pPr marL="1005863" indent="0">
              <a:buNone/>
              <a:defRPr sz="2640"/>
            </a:lvl3pPr>
            <a:lvl4pPr marL="1508794" indent="0">
              <a:buNone/>
              <a:defRPr sz="2200"/>
            </a:lvl4pPr>
            <a:lvl5pPr marL="2011726" indent="0">
              <a:buNone/>
              <a:defRPr sz="2200"/>
            </a:lvl5pPr>
            <a:lvl6pPr marL="2514657" indent="0">
              <a:buNone/>
              <a:defRPr sz="2200"/>
            </a:lvl6pPr>
            <a:lvl7pPr marL="3017589" indent="0">
              <a:buNone/>
              <a:defRPr sz="2200"/>
            </a:lvl7pPr>
            <a:lvl8pPr marL="3520520" indent="0">
              <a:buNone/>
              <a:defRPr sz="2200"/>
            </a:lvl8pPr>
            <a:lvl9pPr marL="4023451" indent="0">
              <a:buNone/>
              <a:defRPr sz="2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71660" y="7274869"/>
            <a:ext cx="3520440" cy="2145792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347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502931" indent="0">
              <a:buNone/>
              <a:defRPr sz="1540"/>
            </a:lvl2pPr>
            <a:lvl3pPr marL="1005863" indent="0">
              <a:buNone/>
              <a:defRPr sz="1320"/>
            </a:lvl3pPr>
            <a:lvl4pPr marL="1508794" indent="0">
              <a:buNone/>
              <a:defRPr sz="1100"/>
            </a:lvl4pPr>
            <a:lvl5pPr marL="2011726" indent="0">
              <a:buNone/>
              <a:defRPr sz="1100"/>
            </a:lvl5pPr>
            <a:lvl6pPr marL="2514657" indent="0">
              <a:buNone/>
              <a:defRPr sz="1100"/>
            </a:lvl6pPr>
            <a:lvl7pPr marL="3017589" indent="0">
              <a:buNone/>
              <a:defRPr sz="1100"/>
            </a:lvl7pPr>
            <a:lvl8pPr marL="3520520" indent="0">
              <a:buNone/>
              <a:defRPr sz="1100"/>
            </a:lvl8pPr>
            <a:lvl9pPr marL="4023451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9225527" y="7720689"/>
            <a:ext cx="0" cy="134112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08437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8480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7392" y="1117600"/>
            <a:ext cx="2891790" cy="793496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9662" y="1117600"/>
            <a:ext cx="8340090" cy="793496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1064240" y="254559"/>
            <a:ext cx="0" cy="100584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3057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3411200" cy="6705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2920" y="7274868"/>
            <a:ext cx="8549640" cy="2145792"/>
          </a:xfrm>
        </p:spPr>
        <p:txBody>
          <a:bodyPr anchor="ctr">
            <a:normAutofit/>
          </a:bodyPr>
          <a:lstStyle>
            <a:lvl1pPr algn="r">
              <a:defRPr sz="6453" spc="293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71660" y="7274868"/>
            <a:ext cx="3520440" cy="2145792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347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670559" indent="0" algn="ctr">
              <a:buNone/>
              <a:defRPr sz="2347"/>
            </a:lvl2pPr>
            <a:lvl3pPr marL="1341117" indent="0" algn="ctr">
              <a:buNone/>
              <a:defRPr sz="2347"/>
            </a:lvl3pPr>
            <a:lvl4pPr marL="2011676" indent="0" algn="ctr">
              <a:buNone/>
              <a:defRPr sz="2347"/>
            </a:lvl4pPr>
            <a:lvl5pPr marL="2682233" indent="0" algn="ctr">
              <a:buNone/>
              <a:defRPr sz="2347"/>
            </a:lvl5pPr>
            <a:lvl6pPr marL="3352793" indent="0" algn="ctr">
              <a:buNone/>
              <a:defRPr sz="2347"/>
            </a:lvl6pPr>
            <a:lvl7pPr marL="4023350" indent="0" algn="ctr">
              <a:buNone/>
              <a:defRPr sz="2347"/>
            </a:lvl7pPr>
            <a:lvl8pPr marL="4693909" indent="0" algn="ctr">
              <a:buNone/>
              <a:defRPr sz="2347"/>
            </a:lvl8pPr>
            <a:lvl9pPr marL="5364468" indent="0" algn="ctr">
              <a:buNone/>
              <a:defRPr sz="2347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E431CA8-0355-42BB-BCB5-869FF0D71215}" type="datetimeFigureOut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11/5/2015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9225527" y="7720689"/>
            <a:ext cx="0" cy="134112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36750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11/5/2015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2038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3411200" cy="6705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7274868"/>
            <a:ext cx="8549640" cy="2145792"/>
          </a:xfrm>
        </p:spPr>
        <p:txBody>
          <a:bodyPr anchor="ctr">
            <a:normAutofit/>
          </a:bodyPr>
          <a:lstStyle>
            <a:lvl1pPr algn="r">
              <a:defRPr sz="6453" b="0" spc="293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71660" y="7274868"/>
            <a:ext cx="3520440" cy="2145792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347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670559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2pPr>
            <a:lvl3pPr marL="1341117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3pPr>
            <a:lvl4pPr marL="2011676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4pPr>
            <a:lvl5pPr marL="2682233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5pPr>
            <a:lvl6pPr marL="3352793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6pPr>
            <a:lvl7pPr marL="4023350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7pPr>
            <a:lvl8pPr marL="4693909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8pPr>
            <a:lvl9pPr marL="5364468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11/5/2015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9225527" y="7720689"/>
            <a:ext cx="0" cy="134112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8326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6541" y="858317"/>
            <a:ext cx="10692079" cy="21994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6541" y="3352800"/>
            <a:ext cx="5230368" cy="590092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88252" y="3352800"/>
            <a:ext cx="5230368" cy="590092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11/5/2015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258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126541" y="858317"/>
            <a:ext cx="10692079" cy="21994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6541" y="3196799"/>
            <a:ext cx="5230368" cy="1207008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3227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670559" indent="0">
              <a:buNone/>
              <a:defRPr sz="2933" b="1"/>
            </a:lvl2pPr>
            <a:lvl3pPr marL="1341117" indent="0">
              <a:buNone/>
              <a:defRPr sz="2640" b="1"/>
            </a:lvl3pPr>
            <a:lvl4pPr marL="2011676" indent="0">
              <a:buNone/>
              <a:defRPr sz="2347" b="1"/>
            </a:lvl4pPr>
            <a:lvl5pPr marL="2682233" indent="0">
              <a:buNone/>
              <a:defRPr sz="2347" b="1"/>
            </a:lvl5pPr>
            <a:lvl6pPr marL="3352793" indent="0">
              <a:buNone/>
              <a:defRPr sz="2347" b="1"/>
            </a:lvl6pPr>
            <a:lvl7pPr marL="4023350" indent="0">
              <a:buNone/>
              <a:defRPr sz="2347" b="1"/>
            </a:lvl7pPr>
            <a:lvl8pPr marL="4693909" indent="0">
              <a:buNone/>
              <a:defRPr sz="2347" b="1"/>
            </a:lvl8pPr>
            <a:lvl9pPr marL="5364468" indent="0">
              <a:buNone/>
              <a:defRPr sz="234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6541" y="4352756"/>
            <a:ext cx="5230368" cy="49009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8252" y="3196799"/>
            <a:ext cx="5230368" cy="1207008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3227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70559" indent="0">
              <a:buNone/>
              <a:defRPr sz="2933" b="1"/>
            </a:lvl2pPr>
            <a:lvl3pPr marL="1341117" indent="0">
              <a:buNone/>
              <a:defRPr sz="2640" b="1"/>
            </a:lvl3pPr>
            <a:lvl4pPr marL="2011676" indent="0">
              <a:buNone/>
              <a:defRPr sz="2347" b="1"/>
            </a:lvl4pPr>
            <a:lvl5pPr marL="2682233" indent="0">
              <a:buNone/>
              <a:defRPr sz="2347" b="1"/>
            </a:lvl5pPr>
            <a:lvl6pPr marL="3352793" indent="0">
              <a:buNone/>
              <a:defRPr sz="2347" b="1"/>
            </a:lvl6pPr>
            <a:lvl7pPr marL="4023350" indent="0">
              <a:buNone/>
              <a:defRPr sz="2347" b="1"/>
            </a:lvl7pPr>
            <a:lvl8pPr marL="4693909" indent="0">
              <a:buNone/>
              <a:defRPr sz="2347" b="1"/>
            </a:lvl8pPr>
            <a:lvl9pPr marL="5364468" indent="0">
              <a:buNone/>
              <a:defRPr sz="2347" b="1"/>
            </a:lvl9pPr>
          </a:lstStyle>
          <a:p>
            <a:pPr marL="0" lvl="0" indent="0" algn="l" defTabSz="1341117" rtl="0" eaLnBrk="1" latinLnBrk="0" hangingPunct="1">
              <a:lnSpc>
                <a:spcPct val="90000"/>
              </a:lnSpc>
              <a:spcBef>
                <a:spcPts val="264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8252" y="4352756"/>
            <a:ext cx="5230368" cy="49009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11/5/2015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376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11/5/2015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5453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11/5/2015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67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3411200" cy="6705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7274868"/>
            <a:ext cx="8549640" cy="2145792"/>
          </a:xfrm>
        </p:spPr>
        <p:txBody>
          <a:bodyPr anchor="ctr">
            <a:normAutofit/>
          </a:bodyPr>
          <a:lstStyle>
            <a:lvl1pPr algn="r">
              <a:defRPr sz="6453" b="0" spc="293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71660" y="7274868"/>
            <a:ext cx="3520440" cy="2145792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347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670559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2pPr>
            <a:lvl3pPr marL="1341117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3pPr>
            <a:lvl4pPr marL="2011676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4pPr>
            <a:lvl5pPr marL="2682233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5pPr>
            <a:lvl6pPr marL="3352793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6pPr>
            <a:lvl7pPr marL="4023350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7pPr>
            <a:lvl8pPr marL="4693909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8pPr>
            <a:lvl9pPr marL="5364468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9225527" y="7720689"/>
            <a:ext cx="0" cy="134112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32832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126541" y="691547"/>
            <a:ext cx="4828032" cy="2548128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52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0" y="1207008"/>
            <a:ext cx="6246266" cy="7604150"/>
          </a:xfrm>
        </p:spPr>
        <p:txBody>
          <a:bodyPr>
            <a:normAutofit/>
          </a:bodyPr>
          <a:lstStyle>
            <a:lvl1pPr>
              <a:defRPr sz="2933"/>
            </a:lvl1pPr>
            <a:lvl2pPr>
              <a:defRPr sz="2347"/>
            </a:lvl2pPr>
            <a:lvl3pPr>
              <a:defRPr sz="1760"/>
            </a:lvl3pPr>
            <a:lvl4pPr>
              <a:defRPr sz="1760"/>
            </a:lvl4pPr>
            <a:lvl5pPr>
              <a:defRPr sz="1760"/>
            </a:lvl5pPr>
            <a:lvl6pPr>
              <a:defRPr sz="1760"/>
            </a:lvl6pPr>
            <a:lvl7pPr>
              <a:defRPr sz="1760"/>
            </a:lvl7pPr>
            <a:lvl8pPr>
              <a:defRPr sz="1760"/>
            </a:lvl8pPr>
            <a:lvl9pPr>
              <a:defRPr sz="176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6541" y="3311009"/>
            <a:ext cx="4828032" cy="5518031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880"/>
              </a:spcBef>
              <a:buNone/>
              <a:defRPr sz="2347"/>
            </a:lvl1pPr>
            <a:lvl2pPr marL="670559" indent="0">
              <a:buNone/>
              <a:defRPr sz="1760"/>
            </a:lvl2pPr>
            <a:lvl3pPr marL="1341117" indent="0">
              <a:buNone/>
              <a:defRPr sz="1467"/>
            </a:lvl3pPr>
            <a:lvl4pPr marL="2011676" indent="0">
              <a:buNone/>
              <a:defRPr sz="1320"/>
            </a:lvl4pPr>
            <a:lvl5pPr marL="2682233" indent="0">
              <a:buNone/>
              <a:defRPr sz="1320"/>
            </a:lvl5pPr>
            <a:lvl6pPr marL="3352793" indent="0">
              <a:buNone/>
              <a:defRPr sz="1320"/>
            </a:lvl6pPr>
            <a:lvl7pPr marL="4023350" indent="0">
              <a:buNone/>
              <a:defRPr sz="1320"/>
            </a:lvl7pPr>
            <a:lvl8pPr marL="4693909" indent="0">
              <a:buNone/>
              <a:defRPr sz="1320"/>
            </a:lvl8pPr>
            <a:lvl9pPr marL="5364468" indent="0">
              <a:buNone/>
              <a:defRPr sz="132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11/5/2015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4535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7274869"/>
            <a:ext cx="8549640" cy="2145792"/>
          </a:xfrm>
        </p:spPr>
        <p:txBody>
          <a:bodyPr anchor="ctr">
            <a:normAutofit/>
          </a:bodyPr>
          <a:lstStyle>
            <a:lvl1pPr algn="r">
              <a:defRPr sz="6453" spc="293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3407847" cy="67056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3520"/>
            </a:lvl1pPr>
            <a:lvl2pPr marL="502931" indent="0">
              <a:buNone/>
              <a:defRPr sz="3080"/>
            </a:lvl2pPr>
            <a:lvl3pPr marL="1005863" indent="0">
              <a:buNone/>
              <a:defRPr sz="2640"/>
            </a:lvl3pPr>
            <a:lvl4pPr marL="1508794" indent="0">
              <a:buNone/>
              <a:defRPr sz="2200"/>
            </a:lvl4pPr>
            <a:lvl5pPr marL="2011726" indent="0">
              <a:buNone/>
              <a:defRPr sz="2200"/>
            </a:lvl5pPr>
            <a:lvl6pPr marL="2514657" indent="0">
              <a:buNone/>
              <a:defRPr sz="2200"/>
            </a:lvl6pPr>
            <a:lvl7pPr marL="3017589" indent="0">
              <a:buNone/>
              <a:defRPr sz="2200"/>
            </a:lvl7pPr>
            <a:lvl8pPr marL="3520520" indent="0">
              <a:buNone/>
              <a:defRPr sz="2200"/>
            </a:lvl8pPr>
            <a:lvl9pPr marL="4023451" indent="0">
              <a:buNone/>
              <a:defRPr sz="2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71660" y="7274869"/>
            <a:ext cx="3520440" cy="2145792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347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502931" indent="0">
              <a:buNone/>
              <a:defRPr sz="1540"/>
            </a:lvl2pPr>
            <a:lvl3pPr marL="1005863" indent="0">
              <a:buNone/>
              <a:defRPr sz="1320"/>
            </a:lvl3pPr>
            <a:lvl4pPr marL="1508794" indent="0">
              <a:buNone/>
              <a:defRPr sz="1100"/>
            </a:lvl4pPr>
            <a:lvl5pPr marL="2011726" indent="0">
              <a:buNone/>
              <a:defRPr sz="1100"/>
            </a:lvl5pPr>
            <a:lvl6pPr marL="2514657" indent="0">
              <a:buNone/>
              <a:defRPr sz="1100"/>
            </a:lvl6pPr>
            <a:lvl7pPr marL="3017589" indent="0">
              <a:buNone/>
              <a:defRPr sz="1100"/>
            </a:lvl7pPr>
            <a:lvl8pPr marL="3520520" indent="0">
              <a:buNone/>
              <a:defRPr sz="1100"/>
            </a:lvl8pPr>
            <a:lvl9pPr marL="4023451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11/5/2015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9225527" y="7720689"/>
            <a:ext cx="0" cy="134112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30376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11/5/2015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0621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7392" y="1117600"/>
            <a:ext cx="2891790" cy="793496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9662" y="1117600"/>
            <a:ext cx="8340090" cy="793496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11/5/2015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1064240" y="254559"/>
            <a:ext cx="0" cy="100584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03014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3411200" cy="6705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2920" y="7274868"/>
            <a:ext cx="8549640" cy="2145792"/>
          </a:xfrm>
        </p:spPr>
        <p:txBody>
          <a:bodyPr anchor="ctr">
            <a:normAutofit/>
          </a:bodyPr>
          <a:lstStyle>
            <a:lvl1pPr algn="r">
              <a:defRPr sz="6453" spc="293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71660" y="7274868"/>
            <a:ext cx="3520440" cy="2145792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347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670559" indent="0" algn="ctr">
              <a:buNone/>
              <a:defRPr sz="2347"/>
            </a:lvl2pPr>
            <a:lvl3pPr marL="1341117" indent="0" algn="ctr">
              <a:buNone/>
              <a:defRPr sz="2347"/>
            </a:lvl3pPr>
            <a:lvl4pPr marL="2011676" indent="0" algn="ctr">
              <a:buNone/>
              <a:defRPr sz="2347"/>
            </a:lvl4pPr>
            <a:lvl5pPr marL="2682233" indent="0" algn="ctr">
              <a:buNone/>
              <a:defRPr sz="2347"/>
            </a:lvl5pPr>
            <a:lvl6pPr marL="3352793" indent="0" algn="ctr">
              <a:buNone/>
              <a:defRPr sz="2347"/>
            </a:lvl6pPr>
            <a:lvl7pPr marL="4023350" indent="0" algn="ctr">
              <a:buNone/>
              <a:defRPr sz="2347"/>
            </a:lvl7pPr>
            <a:lvl8pPr marL="4693909" indent="0" algn="ctr">
              <a:buNone/>
              <a:defRPr sz="2347"/>
            </a:lvl8pPr>
            <a:lvl9pPr marL="5364468" indent="0" algn="ctr">
              <a:buNone/>
              <a:defRPr sz="2347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E431CA8-0355-42BB-BCB5-869FF0D71215}" type="datetimeFigureOut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11/5/2015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9225527" y="7720689"/>
            <a:ext cx="0" cy="134112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45968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11/5/2015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2595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3411200" cy="6705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7274868"/>
            <a:ext cx="8549640" cy="2145792"/>
          </a:xfrm>
        </p:spPr>
        <p:txBody>
          <a:bodyPr anchor="ctr">
            <a:normAutofit/>
          </a:bodyPr>
          <a:lstStyle>
            <a:lvl1pPr algn="r">
              <a:defRPr sz="6453" b="0" spc="293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71660" y="7274868"/>
            <a:ext cx="3520440" cy="2145792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347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670559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2pPr>
            <a:lvl3pPr marL="1341117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3pPr>
            <a:lvl4pPr marL="2011676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4pPr>
            <a:lvl5pPr marL="2682233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5pPr>
            <a:lvl6pPr marL="3352793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6pPr>
            <a:lvl7pPr marL="4023350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7pPr>
            <a:lvl8pPr marL="4693909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8pPr>
            <a:lvl9pPr marL="5364468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11/5/2015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9225527" y="7720689"/>
            <a:ext cx="0" cy="134112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42215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6541" y="858317"/>
            <a:ext cx="10692079" cy="21994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6541" y="3352800"/>
            <a:ext cx="5230368" cy="590092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88252" y="3352800"/>
            <a:ext cx="5230368" cy="590092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11/5/2015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4051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126541" y="858317"/>
            <a:ext cx="10692079" cy="21994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6541" y="3196799"/>
            <a:ext cx="5230368" cy="1207008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3227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670559" indent="0">
              <a:buNone/>
              <a:defRPr sz="2933" b="1"/>
            </a:lvl2pPr>
            <a:lvl3pPr marL="1341117" indent="0">
              <a:buNone/>
              <a:defRPr sz="2640" b="1"/>
            </a:lvl3pPr>
            <a:lvl4pPr marL="2011676" indent="0">
              <a:buNone/>
              <a:defRPr sz="2347" b="1"/>
            </a:lvl4pPr>
            <a:lvl5pPr marL="2682233" indent="0">
              <a:buNone/>
              <a:defRPr sz="2347" b="1"/>
            </a:lvl5pPr>
            <a:lvl6pPr marL="3352793" indent="0">
              <a:buNone/>
              <a:defRPr sz="2347" b="1"/>
            </a:lvl6pPr>
            <a:lvl7pPr marL="4023350" indent="0">
              <a:buNone/>
              <a:defRPr sz="2347" b="1"/>
            </a:lvl7pPr>
            <a:lvl8pPr marL="4693909" indent="0">
              <a:buNone/>
              <a:defRPr sz="2347" b="1"/>
            </a:lvl8pPr>
            <a:lvl9pPr marL="5364468" indent="0">
              <a:buNone/>
              <a:defRPr sz="234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6541" y="4352756"/>
            <a:ext cx="5230368" cy="49009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8252" y="3196799"/>
            <a:ext cx="5230368" cy="1207008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3227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70559" indent="0">
              <a:buNone/>
              <a:defRPr sz="2933" b="1"/>
            </a:lvl2pPr>
            <a:lvl3pPr marL="1341117" indent="0">
              <a:buNone/>
              <a:defRPr sz="2640" b="1"/>
            </a:lvl3pPr>
            <a:lvl4pPr marL="2011676" indent="0">
              <a:buNone/>
              <a:defRPr sz="2347" b="1"/>
            </a:lvl4pPr>
            <a:lvl5pPr marL="2682233" indent="0">
              <a:buNone/>
              <a:defRPr sz="2347" b="1"/>
            </a:lvl5pPr>
            <a:lvl6pPr marL="3352793" indent="0">
              <a:buNone/>
              <a:defRPr sz="2347" b="1"/>
            </a:lvl6pPr>
            <a:lvl7pPr marL="4023350" indent="0">
              <a:buNone/>
              <a:defRPr sz="2347" b="1"/>
            </a:lvl7pPr>
            <a:lvl8pPr marL="4693909" indent="0">
              <a:buNone/>
              <a:defRPr sz="2347" b="1"/>
            </a:lvl8pPr>
            <a:lvl9pPr marL="5364468" indent="0">
              <a:buNone/>
              <a:defRPr sz="2347" b="1"/>
            </a:lvl9pPr>
          </a:lstStyle>
          <a:p>
            <a:pPr marL="0" lvl="0" indent="0" algn="l" defTabSz="1341117" rtl="0" eaLnBrk="1" latinLnBrk="0" hangingPunct="1">
              <a:lnSpc>
                <a:spcPct val="90000"/>
              </a:lnSpc>
              <a:spcBef>
                <a:spcPts val="264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8252" y="4352756"/>
            <a:ext cx="5230368" cy="49009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11/5/2015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7191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11/5/2015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870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6541" y="858317"/>
            <a:ext cx="10692079" cy="21994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6541" y="3352800"/>
            <a:ext cx="5230368" cy="590092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88252" y="3352800"/>
            <a:ext cx="5230368" cy="590092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94450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11/5/2015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8873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126541" y="691547"/>
            <a:ext cx="4828032" cy="2548128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52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0" y="1207008"/>
            <a:ext cx="6246266" cy="7604150"/>
          </a:xfrm>
        </p:spPr>
        <p:txBody>
          <a:bodyPr>
            <a:normAutofit/>
          </a:bodyPr>
          <a:lstStyle>
            <a:lvl1pPr>
              <a:defRPr sz="2933"/>
            </a:lvl1pPr>
            <a:lvl2pPr>
              <a:defRPr sz="2347"/>
            </a:lvl2pPr>
            <a:lvl3pPr>
              <a:defRPr sz="1760"/>
            </a:lvl3pPr>
            <a:lvl4pPr>
              <a:defRPr sz="1760"/>
            </a:lvl4pPr>
            <a:lvl5pPr>
              <a:defRPr sz="1760"/>
            </a:lvl5pPr>
            <a:lvl6pPr>
              <a:defRPr sz="1760"/>
            </a:lvl6pPr>
            <a:lvl7pPr>
              <a:defRPr sz="1760"/>
            </a:lvl7pPr>
            <a:lvl8pPr>
              <a:defRPr sz="1760"/>
            </a:lvl8pPr>
            <a:lvl9pPr>
              <a:defRPr sz="176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6541" y="3311009"/>
            <a:ext cx="4828032" cy="5518031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880"/>
              </a:spcBef>
              <a:buNone/>
              <a:defRPr sz="2347"/>
            </a:lvl1pPr>
            <a:lvl2pPr marL="670559" indent="0">
              <a:buNone/>
              <a:defRPr sz="1760"/>
            </a:lvl2pPr>
            <a:lvl3pPr marL="1341117" indent="0">
              <a:buNone/>
              <a:defRPr sz="1467"/>
            </a:lvl3pPr>
            <a:lvl4pPr marL="2011676" indent="0">
              <a:buNone/>
              <a:defRPr sz="1320"/>
            </a:lvl4pPr>
            <a:lvl5pPr marL="2682233" indent="0">
              <a:buNone/>
              <a:defRPr sz="1320"/>
            </a:lvl5pPr>
            <a:lvl6pPr marL="3352793" indent="0">
              <a:buNone/>
              <a:defRPr sz="1320"/>
            </a:lvl6pPr>
            <a:lvl7pPr marL="4023350" indent="0">
              <a:buNone/>
              <a:defRPr sz="1320"/>
            </a:lvl7pPr>
            <a:lvl8pPr marL="4693909" indent="0">
              <a:buNone/>
              <a:defRPr sz="1320"/>
            </a:lvl8pPr>
            <a:lvl9pPr marL="5364468" indent="0">
              <a:buNone/>
              <a:defRPr sz="132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11/5/2015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0866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7274869"/>
            <a:ext cx="8549640" cy="2145792"/>
          </a:xfrm>
        </p:spPr>
        <p:txBody>
          <a:bodyPr anchor="ctr">
            <a:normAutofit/>
          </a:bodyPr>
          <a:lstStyle>
            <a:lvl1pPr algn="r">
              <a:defRPr sz="6453" spc="293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3407847" cy="67056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3520"/>
            </a:lvl1pPr>
            <a:lvl2pPr marL="502931" indent="0">
              <a:buNone/>
              <a:defRPr sz="3080"/>
            </a:lvl2pPr>
            <a:lvl3pPr marL="1005863" indent="0">
              <a:buNone/>
              <a:defRPr sz="2640"/>
            </a:lvl3pPr>
            <a:lvl4pPr marL="1508794" indent="0">
              <a:buNone/>
              <a:defRPr sz="2200"/>
            </a:lvl4pPr>
            <a:lvl5pPr marL="2011726" indent="0">
              <a:buNone/>
              <a:defRPr sz="2200"/>
            </a:lvl5pPr>
            <a:lvl6pPr marL="2514657" indent="0">
              <a:buNone/>
              <a:defRPr sz="2200"/>
            </a:lvl6pPr>
            <a:lvl7pPr marL="3017589" indent="0">
              <a:buNone/>
              <a:defRPr sz="2200"/>
            </a:lvl7pPr>
            <a:lvl8pPr marL="3520520" indent="0">
              <a:buNone/>
              <a:defRPr sz="2200"/>
            </a:lvl8pPr>
            <a:lvl9pPr marL="4023451" indent="0">
              <a:buNone/>
              <a:defRPr sz="2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71660" y="7274869"/>
            <a:ext cx="3520440" cy="2145792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347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502931" indent="0">
              <a:buNone/>
              <a:defRPr sz="1540"/>
            </a:lvl2pPr>
            <a:lvl3pPr marL="1005863" indent="0">
              <a:buNone/>
              <a:defRPr sz="1320"/>
            </a:lvl3pPr>
            <a:lvl4pPr marL="1508794" indent="0">
              <a:buNone/>
              <a:defRPr sz="1100"/>
            </a:lvl4pPr>
            <a:lvl5pPr marL="2011726" indent="0">
              <a:buNone/>
              <a:defRPr sz="1100"/>
            </a:lvl5pPr>
            <a:lvl6pPr marL="2514657" indent="0">
              <a:buNone/>
              <a:defRPr sz="1100"/>
            </a:lvl6pPr>
            <a:lvl7pPr marL="3017589" indent="0">
              <a:buNone/>
              <a:defRPr sz="1100"/>
            </a:lvl7pPr>
            <a:lvl8pPr marL="3520520" indent="0">
              <a:buNone/>
              <a:defRPr sz="1100"/>
            </a:lvl8pPr>
            <a:lvl9pPr marL="4023451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11/5/2015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9225527" y="7720689"/>
            <a:ext cx="0" cy="134112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81374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11/5/2015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320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7392" y="1117600"/>
            <a:ext cx="2891790" cy="793496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9662" y="1117600"/>
            <a:ext cx="8340090" cy="793496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11/5/2015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1064240" y="254559"/>
            <a:ext cx="0" cy="100584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81489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5840" y="1975523"/>
            <a:ext cx="11399520" cy="118335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005840" y="6281387"/>
            <a:ext cx="11399520" cy="118335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05840" y="2177676"/>
            <a:ext cx="11399520" cy="402336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10611011" y="6023634"/>
            <a:ext cx="1341120" cy="134112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6716" y="2100594"/>
            <a:ext cx="11136884" cy="445251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387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833" y="6437376"/>
            <a:ext cx="8680399" cy="1569110"/>
          </a:xfrm>
        </p:spPr>
        <p:txBody>
          <a:bodyPr>
            <a:normAutofit/>
          </a:bodyPr>
          <a:lstStyle>
            <a:lvl1pPr marL="0" indent="0" algn="l">
              <a:buNone/>
              <a:defRPr sz="2640" b="0">
                <a:solidFill>
                  <a:schemeClr val="tx1"/>
                </a:solidFill>
              </a:defRPr>
            </a:lvl1pPr>
            <a:lvl2pPr marL="670575" indent="0" algn="ctr">
              <a:buNone/>
              <a:defRPr sz="2640"/>
            </a:lvl2pPr>
            <a:lvl3pPr marL="1341150" indent="0" algn="ctr">
              <a:buNone/>
              <a:defRPr sz="2640"/>
            </a:lvl3pPr>
            <a:lvl4pPr marL="2011726" indent="0" algn="ctr">
              <a:buNone/>
              <a:defRPr sz="2640"/>
            </a:lvl4pPr>
            <a:lvl5pPr marL="2682301" indent="0" algn="ctr">
              <a:buNone/>
              <a:defRPr sz="2640"/>
            </a:lvl5pPr>
            <a:lvl6pPr marL="3352876" indent="0" algn="ctr">
              <a:buNone/>
              <a:defRPr sz="2640"/>
            </a:lvl6pPr>
            <a:lvl7pPr marL="4023451" indent="0" algn="ctr">
              <a:buNone/>
              <a:defRPr sz="2640"/>
            </a:lvl7pPr>
            <a:lvl8pPr marL="4694027" indent="0" algn="ctr">
              <a:buNone/>
              <a:defRPr sz="2640"/>
            </a:lvl8pPr>
            <a:lvl9pPr marL="5364602" indent="0" algn="ctr">
              <a:buNone/>
              <a:defRPr sz="264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>
                <a:solidFill>
                  <a:srgbClr val="549E39">
                    <a:lumMod val="50000"/>
                  </a:srgbClr>
                </a:solidFill>
              </a:rPr>
              <a:pPr/>
              <a:t>11/5/2015</a:t>
            </a:fld>
            <a:endParaRPr lang="en-US">
              <a:solidFill>
                <a:srgbClr val="549E39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92114" y="9200085"/>
            <a:ext cx="6960413" cy="535517"/>
          </a:xfrm>
        </p:spPr>
        <p:txBody>
          <a:bodyPr/>
          <a:lstStyle/>
          <a:p>
            <a:endParaRPr lang="en-US">
              <a:solidFill>
                <a:srgbClr val="549E39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24945" y="6199886"/>
            <a:ext cx="1313255" cy="938784"/>
          </a:xfrm>
        </p:spPr>
        <p:txBody>
          <a:bodyPr/>
          <a:lstStyle>
            <a:lvl1pPr>
              <a:defRPr sz="4107" b="1"/>
            </a:lvl1pPr>
          </a:lstStyle>
          <a:p>
            <a:fld id="{9AB0F5CB-6EC7-4387-AEAE-53BF4A9C75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6986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>
                <a:solidFill>
                  <a:srgbClr val="549E39">
                    <a:lumMod val="50000"/>
                  </a:srgbClr>
                </a:solidFill>
              </a:rPr>
              <a:pPr/>
              <a:t>11/5/2015</a:t>
            </a:fld>
            <a:endParaRPr lang="en-US">
              <a:solidFill>
                <a:srgbClr val="549E39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49E39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8820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213051"/>
            <a:ext cx="13411200" cy="2845348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41" y="1797101"/>
            <a:ext cx="10209276" cy="5163312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9387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2351" y="7362749"/>
            <a:ext cx="9957816" cy="1564640"/>
          </a:xfrm>
        </p:spPr>
        <p:txBody>
          <a:bodyPr anchor="t">
            <a:normAutofit/>
          </a:bodyPr>
          <a:lstStyle>
            <a:lvl1pPr marL="0" indent="0">
              <a:buNone/>
              <a:defRPr sz="2640" b="0">
                <a:solidFill>
                  <a:schemeClr val="accent1">
                    <a:lumMod val="50000"/>
                  </a:schemeClr>
                </a:solidFill>
              </a:defRPr>
            </a:lvl1pPr>
            <a:lvl2pPr marL="670575" indent="0">
              <a:buNone/>
              <a:defRPr sz="2640">
                <a:solidFill>
                  <a:schemeClr val="tx1">
                    <a:tint val="75000"/>
                  </a:schemeClr>
                </a:solidFill>
              </a:defRPr>
            </a:lvl2pPr>
            <a:lvl3pPr marL="1341150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3pPr>
            <a:lvl4pPr marL="2011726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4pPr>
            <a:lvl5pPr marL="2682301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5pPr>
            <a:lvl6pPr marL="3352876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6pPr>
            <a:lvl7pPr marL="4023451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7pPr>
            <a:lvl8pPr marL="4694027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8pPr>
            <a:lvl9pPr marL="5364602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53035" y="9200085"/>
            <a:ext cx="2908740" cy="535517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84D41B7-702F-4E0F-88AC-D85086A85748}" type="datetimeFigureOut">
              <a:rPr lang="en-US" smtClean="0">
                <a:solidFill>
                  <a:srgbClr val="549E39">
                    <a:lumMod val="50000"/>
                  </a:srgbClr>
                </a:solidFill>
              </a:rPr>
              <a:pPr/>
              <a:t>11/5/2015</a:t>
            </a:fld>
            <a:endParaRPr lang="en-US">
              <a:solidFill>
                <a:srgbClr val="549E39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9612" y="9200084"/>
            <a:ext cx="6960413" cy="535517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>
              <a:solidFill>
                <a:srgbClr val="549E39">
                  <a:lumMod val="50000"/>
                </a:srgbClr>
              </a:solidFill>
            </a:endParaRPr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929664" y="3564914"/>
            <a:ext cx="1341120" cy="134112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6660" y="3679290"/>
            <a:ext cx="1307129" cy="1056487"/>
          </a:xfrm>
        </p:spPr>
        <p:txBody>
          <a:bodyPr/>
          <a:lstStyle>
            <a:lvl1pPr>
              <a:defRPr sz="4107"/>
            </a:lvl1pPr>
          </a:lstStyle>
          <a:p>
            <a:fld id="{9AB0F5CB-6EC7-4387-AEAE-53BF4A9C75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8095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5840" y="3218688"/>
            <a:ext cx="5364480" cy="5833872"/>
          </a:xfrm>
        </p:spPr>
        <p:txBody>
          <a:bodyPr/>
          <a:lstStyle>
            <a:lvl1pPr>
              <a:defRPr sz="2933"/>
            </a:lvl1pPr>
            <a:lvl2pPr>
              <a:defRPr sz="2640"/>
            </a:lvl2pPr>
            <a:lvl3pPr>
              <a:defRPr sz="2347"/>
            </a:lvl3pPr>
            <a:lvl4pPr>
              <a:defRPr sz="2347"/>
            </a:lvl4pPr>
            <a:lvl5pPr>
              <a:defRPr sz="2347"/>
            </a:lvl5pPr>
            <a:lvl6pPr>
              <a:defRPr sz="2347"/>
            </a:lvl6pPr>
            <a:lvl7pPr>
              <a:defRPr sz="2347"/>
            </a:lvl7pPr>
            <a:lvl8pPr>
              <a:defRPr sz="2347"/>
            </a:lvl8pPr>
            <a:lvl9pPr>
              <a:defRPr sz="234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28586" y="3218688"/>
            <a:ext cx="5364480" cy="5833872"/>
          </a:xfrm>
        </p:spPr>
        <p:txBody>
          <a:bodyPr/>
          <a:lstStyle>
            <a:lvl1pPr>
              <a:defRPr sz="2933"/>
            </a:lvl1pPr>
            <a:lvl2pPr>
              <a:defRPr sz="2640"/>
            </a:lvl2pPr>
            <a:lvl3pPr>
              <a:defRPr sz="2347"/>
            </a:lvl3pPr>
            <a:lvl4pPr>
              <a:defRPr sz="2347"/>
            </a:lvl4pPr>
            <a:lvl5pPr>
              <a:defRPr sz="2347"/>
            </a:lvl5pPr>
            <a:lvl6pPr>
              <a:defRPr sz="2347"/>
            </a:lvl6pPr>
            <a:lvl7pPr>
              <a:defRPr sz="2347"/>
            </a:lvl7pPr>
            <a:lvl8pPr>
              <a:defRPr sz="2347"/>
            </a:lvl8pPr>
            <a:lvl9pPr>
              <a:defRPr sz="234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>
                <a:solidFill>
                  <a:srgbClr val="549E39">
                    <a:lumMod val="50000"/>
                  </a:srgbClr>
                </a:solidFill>
              </a:rPr>
              <a:pPr/>
              <a:t>11/5/2015</a:t>
            </a:fld>
            <a:endParaRPr lang="en-US">
              <a:solidFill>
                <a:srgbClr val="549E39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49E39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44993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3004109"/>
            <a:ext cx="5364480" cy="938784"/>
          </a:xfrm>
        </p:spPr>
        <p:txBody>
          <a:bodyPr anchor="ctr">
            <a:normAutofit/>
          </a:bodyPr>
          <a:lstStyle>
            <a:lvl1pPr marL="0" indent="0">
              <a:buNone/>
              <a:defRPr sz="2933" b="1">
                <a:solidFill>
                  <a:schemeClr val="accent1">
                    <a:lumMod val="75000"/>
                  </a:schemeClr>
                </a:solidFill>
              </a:defRPr>
            </a:lvl1pPr>
            <a:lvl2pPr marL="670575" indent="0">
              <a:buNone/>
              <a:defRPr sz="2933" b="1"/>
            </a:lvl2pPr>
            <a:lvl3pPr marL="1341150" indent="0">
              <a:buNone/>
              <a:defRPr sz="2640" b="1"/>
            </a:lvl3pPr>
            <a:lvl4pPr marL="2011726" indent="0">
              <a:buNone/>
              <a:defRPr sz="2347" b="1"/>
            </a:lvl4pPr>
            <a:lvl5pPr marL="2682301" indent="0">
              <a:buNone/>
              <a:defRPr sz="2347" b="1"/>
            </a:lvl5pPr>
            <a:lvl6pPr marL="3352876" indent="0">
              <a:buNone/>
              <a:defRPr sz="2347" b="1"/>
            </a:lvl6pPr>
            <a:lvl7pPr marL="4023451" indent="0">
              <a:buNone/>
              <a:defRPr sz="2347" b="1"/>
            </a:lvl7pPr>
            <a:lvl8pPr marL="4694027" indent="0">
              <a:buNone/>
              <a:defRPr sz="2347" b="1"/>
            </a:lvl8pPr>
            <a:lvl9pPr marL="5364602" indent="0">
              <a:buNone/>
              <a:defRPr sz="234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40" y="4023360"/>
            <a:ext cx="5364480" cy="4828032"/>
          </a:xfrm>
        </p:spPr>
        <p:txBody>
          <a:bodyPr/>
          <a:lstStyle>
            <a:lvl1pPr>
              <a:defRPr sz="2933"/>
            </a:lvl1pPr>
            <a:lvl2pPr>
              <a:defRPr sz="2640"/>
            </a:lvl2pPr>
            <a:lvl3pPr>
              <a:defRPr sz="2347"/>
            </a:lvl3pPr>
            <a:lvl4pPr>
              <a:defRPr sz="2347"/>
            </a:lvl4pPr>
            <a:lvl5pPr>
              <a:defRPr sz="2347"/>
            </a:lvl5pPr>
            <a:lvl6pPr>
              <a:defRPr sz="2347"/>
            </a:lvl6pPr>
            <a:lvl7pPr>
              <a:defRPr sz="2347"/>
            </a:lvl7pPr>
            <a:lvl8pPr>
              <a:defRPr sz="2347"/>
            </a:lvl8pPr>
            <a:lvl9pPr>
              <a:defRPr sz="234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70496" y="3004109"/>
            <a:ext cx="5364480" cy="938784"/>
          </a:xfrm>
        </p:spPr>
        <p:txBody>
          <a:bodyPr anchor="ctr">
            <a:normAutofit/>
          </a:bodyPr>
          <a:lstStyle>
            <a:lvl1pPr marL="0" indent="0">
              <a:buNone/>
              <a:defRPr sz="2933" b="1">
                <a:solidFill>
                  <a:schemeClr val="accent1">
                    <a:lumMod val="75000"/>
                  </a:schemeClr>
                </a:solidFill>
              </a:defRPr>
            </a:lvl1pPr>
            <a:lvl2pPr marL="670575" indent="0">
              <a:buNone/>
              <a:defRPr sz="2933" b="1"/>
            </a:lvl2pPr>
            <a:lvl3pPr marL="1341150" indent="0">
              <a:buNone/>
              <a:defRPr sz="2640" b="1"/>
            </a:lvl3pPr>
            <a:lvl4pPr marL="2011726" indent="0">
              <a:buNone/>
              <a:defRPr sz="2347" b="1"/>
            </a:lvl4pPr>
            <a:lvl5pPr marL="2682301" indent="0">
              <a:buNone/>
              <a:defRPr sz="2347" b="1"/>
            </a:lvl5pPr>
            <a:lvl6pPr marL="3352876" indent="0">
              <a:buNone/>
              <a:defRPr sz="2347" b="1"/>
            </a:lvl6pPr>
            <a:lvl7pPr marL="4023451" indent="0">
              <a:buNone/>
              <a:defRPr sz="2347" b="1"/>
            </a:lvl7pPr>
            <a:lvl8pPr marL="4694027" indent="0">
              <a:buNone/>
              <a:defRPr sz="2347" b="1"/>
            </a:lvl8pPr>
            <a:lvl9pPr marL="5364602" indent="0">
              <a:buNone/>
              <a:defRPr sz="234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70496" y="4023360"/>
            <a:ext cx="5364480" cy="4828032"/>
          </a:xfrm>
        </p:spPr>
        <p:txBody>
          <a:bodyPr/>
          <a:lstStyle>
            <a:lvl1pPr>
              <a:defRPr sz="2933"/>
            </a:lvl1pPr>
            <a:lvl2pPr>
              <a:defRPr sz="2640"/>
            </a:lvl2pPr>
            <a:lvl3pPr>
              <a:defRPr sz="2347"/>
            </a:lvl3pPr>
            <a:lvl4pPr>
              <a:defRPr sz="2347"/>
            </a:lvl4pPr>
            <a:lvl5pPr>
              <a:defRPr sz="2347"/>
            </a:lvl5pPr>
            <a:lvl6pPr>
              <a:defRPr sz="2347"/>
            </a:lvl6pPr>
            <a:lvl7pPr>
              <a:defRPr sz="2347"/>
            </a:lvl7pPr>
            <a:lvl8pPr>
              <a:defRPr sz="2347"/>
            </a:lvl8pPr>
            <a:lvl9pPr>
              <a:defRPr sz="234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>
                <a:solidFill>
                  <a:srgbClr val="549E39">
                    <a:lumMod val="50000"/>
                  </a:srgbClr>
                </a:solidFill>
              </a:rPr>
              <a:pPr/>
              <a:t>11/5/2015</a:t>
            </a:fld>
            <a:endParaRPr lang="en-US">
              <a:solidFill>
                <a:srgbClr val="549E39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49E39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382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126541" y="858317"/>
            <a:ext cx="10692079" cy="21994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6541" y="3196799"/>
            <a:ext cx="5230368" cy="1207008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3227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670559" indent="0">
              <a:buNone/>
              <a:defRPr sz="2933" b="1"/>
            </a:lvl2pPr>
            <a:lvl3pPr marL="1341117" indent="0">
              <a:buNone/>
              <a:defRPr sz="2640" b="1"/>
            </a:lvl3pPr>
            <a:lvl4pPr marL="2011676" indent="0">
              <a:buNone/>
              <a:defRPr sz="2347" b="1"/>
            </a:lvl4pPr>
            <a:lvl5pPr marL="2682233" indent="0">
              <a:buNone/>
              <a:defRPr sz="2347" b="1"/>
            </a:lvl5pPr>
            <a:lvl6pPr marL="3352793" indent="0">
              <a:buNone/>
              <a:defRPr sz="2347" b="1"/>
            </a:lvl6pPr>
            <a:lvl7pPr marL="4023350" indent="0">
              <a:buNone/>
              <a:defRPr sz="2347" b="1"/>
            </a:lvl7pPr>
            <a:lvl8pPr marL="4693909" indent="0">
              <a:buNone/>
              <a:defRPr sz="2347" b="1"/>
            </a:lvl8pPr>
            <a:lvl9pPr marL="5364468" indent="0">
              <a:buNone/>
              <a:defRPr sz="234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6541" y="4352756"/>
            <a:ext cx="5230368" cy="49009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8252" y="3196799"/>
            <a:ext cx="5230368" cy="1207008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3227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70559" indent="0">
              <a:buNone/>
              <a:defRPr sz="2933" b="1"/>
            </a:lvl2pPr>
            <a:lvl3pPr marL="1341117" indent="0">
              <a:buNone/>
              <a:defRPr sz="2640" b="1"/>
            </a:lvl3pPr>
            <a:lvl4pPr marL="2011676" indent="0">
              <a:buNone/>
              <a:defRPr sz="2347" b="1"/>
            </a:lvl4pPr>
            <a:lvl5pPr marL="2682233" indent="0">
              <a:buNone/>
              <a:defRPr sz="2347" b="1"/>
            </a:lvl5pPr>
            <a:lvl6pPr marL="3352793" indent="0">
              <a:buNone/>
              <a:defRPr sz="2347" b="1"/>
            </a:lvl6pPr>
            <a:lvl7pPr marL="4023350" indent="0">
              <a:buNone/>
              <a:defRPr sz="2347" b="1"/>
            </a:lvl7pPr>
            <a:lvl8pPr marL="4693909" indent="0">
              <a:buNone/>
              <a:defRPr sz="2347" b="1"/>
            </a:lvl8pPr>
            <a:lvl9pPr marL="5364468" indent="0">
              <a:buNone/>
              <a:defRPr sz="2347" b="1"/>
            </a:lvl9pPr>
          </a:lstStyle>
          <a:p>
            <a:pPr marL="0" lvl="0" indent="0" algn="l" defTabSz="1341117" rtl="0" eaLnBrk="1" latinLnBrk="0" hangingPunct="1">
              <a:lnSpc>
                <a:spcPct val="90000"/>
              </a:lnSpc>
              <a:spcBef>
                <a:spcPts val="264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8252" y="4352756"/>
            <a:ext cx="5230368" cy="49009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1023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84D41B7-702F-4E0F-88AC-D85086A85748}" type="datetimeFigureOut">
              <a:rPr lang="en-US" smtClean="0">
                <a:solidFill>
                  <a:srgbClr val="549E39">
                    <a:lumMod val="50000"/>
                  </a:srgbClr>
                </a:solidFill>
              </a:rPr>
              <a:pPr/>
              <a:t>11/5/2015</a:t>
            </a:fld>
            <a:endParaRPr lang="en-US">
              <a:solidFill>
                <a:srgbClr val="549E39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>
              <a:solidFill>
                <a:srgbClr val="549E39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46108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>
                <a:solidFill>
                  <a:srgbClr val="549E39">
                    <a:lumMod val="50000"/>
                  </a:srgbClr>
                </a:solidFill>
              </a:rPr>
              <a:pPr/>
              <a:t>11/5/2015</a:t>
            </a:fld>
            <a:endParaRPr lang="en-US">
              <a:solidFill>
                <a:srgbClr val="549E39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49E39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3385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9134115" y="2"/>
            <a:ext cx="4277085" cy="100583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04604" y="1005840"/>
            <a:ext cx="3520440" cy="2548128"/>
          </a:xfrm>
        </p:spPr>
        <p:txBody>
          <a:bodyPr anchor="b">
            <a:normAutofit/>
          </a:bodyPr>
          <a:lstStyle>
            <a:lvl1pPr>
              <a:defRPr sz="4107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2020" y="1005840"/>
            <a:ext cx="7382866" cy="7362749"/>
          </a:xfrm>
        </p:spPr>
        <p:txBody>
          <a:bodyPr/>
          <a:lstStyle>
            <a:lvl1pPr>
              <a:defRPr sz="2933"/>
            </a:lvl1pPr>
            <a:lvl2pPr>
              <a:defRPr sz="2640"/>
            </a:lvl2pPr>
            <a:lvl3pPr>
              <a:defRPr sz="2347"/>
            </a:lvl3pPr>
            <a:lvl4pPr>
              <a:defRPr sz="2347"/>
            </a:lvl4pPr>
            <a:lvl5pPr>
              <a:defRPr sz="2347"/>
            </a:lvl5pPr>
            <a:lvl6pPr>
              <a:defRPr sz="2347"/>
            </a:lvl6pPr>
            <a:lvl7pPr>
              <a:defRPr sz="2347"/>
            </a:lvl7pPr>
            <a:lvl8pPr>
              <a:defRPr sz="2347"/>
            </a:lvl8pPr>
            <a:lvl9pPr>
              <a:defRPr sz="234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04604" y="3553968"/>
            <a:ext cx="3520440" cy="482803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467"/>
              </a:spcBef>
              <a:buNone/>
              <a:defRPr sz="1980">
                <a:solidFill>
                  <a:schemeClr val="accent1">
                    <a:lumMod val="50000"/>
                  </a:schemeClr>
                </a:solidFill>
              </a:defRPr>
            </a:lvl1pPr>
            <a:lvl2pPr marL="670575" indent="0">
              <a:buNone/>
              <a:defRPr sz="1760"/>
            </a:lvl2pPr>
            <a:lvl3pPr marL="1341150" indent="0">
              <a:buNone/>
              <a:defRPr sz="1467"/>
            </a:lvl3pPr>
            <a:lvl4pPr marL="2011726" indent="0">
              <a:buNone/>
              <a:defRPr sz="1320"/>
            </a:lvl4pPr>
            <a:lvl5pPr marL="2682301" indent="0">
              <a:buNone/>
              <a:defRPr sz="1320"/>
            </a:lvl5pPr>
            <a:lvl6pPr marL="3352876" indent="0">
              <a:buNone/>
              <a:defRPr sz="1320"/>
            </a:lvl6pPr>
            <a:lvl7pPr marL="4023451" indent="0">
              <a:buNone/>
              <a:defRPr sz="1320"/>
            </a:lvl7pPr>
            <a:lvl8pPr marL="4694027" indent="0">
              <a:buNone/>
              <a:defRPr sz="1320"/>
            </a:lvl8pPr>
            <a:lvl9pPr marL="5364602" indent="0">
              <a:buNone/>
              <a:defRPr sz="132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2499907" y="9174378"/>
            <a:ext cx="576682" cy="57668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>
                <a:solidFill>
                  <a:srgbClr val="549E39">
                    <a:lumMod val="50000"/>
                  </a:srgbClr>
                </a:solidFill>
              </a:rPr>
              <a:pPr/>
              <a:t>11/5/2015</a:t>
            </a:fld>
            <a:endParaRPr lang="en-US">
              <a:solidFill>
                <a:srgbClr val="549E39">
                  <a:lumMod val="50000"/>
                </a:srgb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49E39">
                  <a:lumMod val="50000"/>
                </a:srgb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591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9134115" y="2"/>
            <a:ext cx="4277085" cy="100583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04604" y="1005840"/>
            <a:ext cx="3520440" cy="2548128"/>
          </a:xfrm>
        </p:spPr>
        <p:txBody>
          <a:bodyPr anchor="b">
            <a:normAutofit/>
          </a:bodyPr>
          <a:lstStyle>
            <a:lvl1pPr>
              <a:defRPr sz="4107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" y="0"/>
            <a:ext cx="9134114" cy="100584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4693"/>
            </a:lvl1pPr>
            <a:lvl2pPr marL="670575" indent="0">
              <a:buNone/>
              <a:defRPr sz="4107"/>
            </a:lvl2pPr>
            <a:lvl3pPr marL="1341150" indent="0">
              <a:buNone/>
              <a:defRPr sz="3520"/>
            </a:lvl3pPr>
            <a:lvl4pPr marL="2011726" indent="0">
              <a:buNone/>
              <a:defRPr sz="2933"/>
            </a:lvl4pPr>
            <a:lvl5pPr marL="2682301" indent="0">
              <a:buNone/>
              <a:defRPr sz="2933"/>
            </a:lvl5pPr>
            <a:lvl6pPr marL="3352876" indent="0">
              <a:buNone/>
              <a:defRPr sz="2933"/>
            </a:lvl6pPr>
            <a:lvl7pPr marL="4023451" indent="0">
              <a:buNone/>
              <a:defRPr sz="2933"/>
            </a:lvl7pPr>
            <a:lvl8pPr marL="4694027" indent="0">
              <a:buNone/>
              <a:defRPr sz="2933"/>
            </a:lvl8pPr>
            <a:lvl9pPr marL="5364602" indent="0">
              <a:buNone/>
              <a:defRPr sz="2933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04604" y="3553968"/>
            <a:ext cx="3520440" cy="482803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467"/>
              </a:spcBef>
              <a:buNone/>
              <a:defRPr sz="1980">
                <a:solidFill>
                  <a:schemeClr val="accent1">
                    <a:lumMod val="50000"/>
                  </a:schemeClr>
                </a:solidFill>
              </a:defRPr>
            </a:lvl1pPr>
            <a:lvl2pPr marL="670575" indent="0">
              <a:buNone/>
              <a:defRPr sz="1760"/>
            </a:lvl2pPr>
            <a:lvl3pPr marL="1341150" indent="0">
              <a:buNone/>
              <a:defRPr sz="1467"/>
            </a:lvl3pPr>
            <a:lvl4pPr marL="2011726" indent="0">
              <a:buNone/>
              <a:defRPr sz="1320"/>
            </a:lvl4pPr>
            <a:lvl5pPr marL="2682301" indent="0">
              <a:buNone/>
              <a:defRPr sz="1320"/>
            </a:lvl5pPr>
            <a:lvl6pPr marL="3352876" indent="0">
              <a:buNone/>
              <a:defRPr sz="1320"/>
            </a:lvl6pPr>
            <a:lvl7pPr marL="4023451" indent="0">
              <a:buNone/>
              <a:defRPr sz="1320"/>
            </a:lvl7pPr>
            <a:lvl8pPr marL="4694027" indent="0">
              <a:buNone/>
              <a:defRPr sz="1320"/>
            </a:lvl8pPr>
            <a:lvl9pPr marL="5364602" indent="0">
              <a:buNone/>
              <a:defRPr sz="132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2499907" y="9174378"/>
            <a:ext cx="576682" cy="57668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>
                <a:solidFill>
                  <a:srgbClr val="549E39">
                    <a:lumMod val="50000"/>
                  </a:srgbClr>
                </a:solidFill>
              </a:rPr>
              <a:pPr/>
              <a:t>11/5/2015</a:t>
            </a:fld>
            <a:endParaRPr lang="en-US">
              <a:solidFill>
                <a:srgbClr val="549E39">
                  <a:lumMod val="50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5797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>
                <a:solidFill>
                  <a:srgbClr val="549E39">
                    <a:lumMod val="50000"/>
                  </a:srgbClr>
                </a:solidFill>
              </a:rPr>
              <a:pPr/>
              <a:t>11/5/2015</a:t>
            </a:fld>
            <a:endParaRPr lang="en-US">
              <a:solidFill>
                <a:srgbClr val="549E39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49E39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50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7391" y="782320"/>
            <a:ext cx="2807970" cy="827024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3481" y="782320"/>
            <a:ext cx="8256270" cy="827024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>
                <a:solidFill>
                  <a:srgbClr val="549E39">
                    <a:lumMod val="50000"/>
                  </a:srgbClr>
                </a:solidFill>
              </a:rPr>
              <a:pPr/>
              <a:t>11/5/2015</a:t>
            </a:fld>
            <a:endParaRPr lang="en-US">
              <a:solidFill>
                <a:srgbClr val="549E39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49E39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5685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198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545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126541" y="691547"/>
            <a:ext cx="4828032" cy="2548128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52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0" y="1207008"/>
            <a:ext cx="6246266" cy="7604150"/>
          </a:xfrm>
        </p:spPr>
        <p:txBody>
          <a:bodyPr>
            <a:normAutofit/>
          </a:bodyPr>
          <a:lstStyle>
            <a:lvl1pPr>
              <a:defRPr sz="2933"/>
            </a:lvl1pPr>
            <a:lvl2pPr>
              <a:defRPr sz="2347"/>
            </a:lvl2pPr>
            <a:lvl3pPr>
              <a:defRPr sz="1760"/>
            </a:lvl3pPr>
            <a:lvl4pPr>
              <a:defRPr sz="1760"/>
            </a:lvl4pPr>
            <a:lvl5pPr>
              <a:defRPr sz="1760"/>
            </a:lvl5pPr>
            <a:lvl6pPr>
              <a:defRPr sz="1760"/>
            </a:lvl6pPr>
            <a:lvl7pPr>
              <a:defRPr sz="1760"/>
            </a:lvl7pPr>
            <a:lvl8pPr>
              <a:defRPr sz="1760"/>
            </a:lvl8pPr>
            <a:lvl9pPr>
              <a:defRPr sz="176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6541" y="3311009"/>
            <a:ext cx="4828032" cy="5518031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880"/>
              </a:spcBef>
              <a:buNone/>
              <a:defRPr sz="2347"/>
            </a:lvl1pPr>
            <a:lvl2pPr marL="670559" indent="0">
              <a:buNone/>
              <a:defRPr sz="1760"/>
            </a:lvl2pPr>
            <a:lvl3pPr marL="1341117" indent="0">
              <a:buNone/>
              <a:defRPr sz="1467"/>
            </a:lvl3pPr>
            <a:lvl4pPr marL="2011676" indent="0">
              <a:buNone/>
              <a:defRPr sz="1320"/>
            </a:lvl4pPr>
            <a:lvl5pPr marL="2682233" indent="0">
              <a:buNone/>
              <a:defRPr sz="1320"/>
            </a:lvl5pPr>
            <a:lvl6pPr marL="3352793" indent="0">
              <a:buNone/>
              <a:defRPr sz="1320"/>
            </a:lvl6pPr>
            <a:lvl7pPr marL="4023350" indent="0">
              <a:buNone/>
              <a:defRPr sz="1320"/>
            </a:lvl7pPr>
            <a:lvl8pPr marL="4693909" indent="0">
              <a:buNone/>
              <a:defRPr sz="1320"/>
            </a:lvl8pPr>
            <a:lvl9pPr marL="5364468" indent="0">
              <a:buNone/>
              <a:defRPr sz="132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018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7274869"/>
            <a:ext cx="8549640" cy="2145792"/>
          </a:xfrm>
        </p:spPr>
        <p:txBody>
          <a:bodyPr anchor="ctr">
            <a:normAutofit/>
          </a:bodyPr>
          <a:lstStyle>
            <a:lvl1pPr algn="r">
              <a:defRPr sz="6453" spc="293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3407847" cy="67056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3520"/>
            </a:lvl1pPr>
            <a:lvl2pPr marL="502931" indent="0">
              <a:buNone/>
              <a:defRPr sz="3080"/>
            </a:lvl2pPr>
            <a:lvl3pPr marL="1005863" indent="0">
              <a:buNone/>
              <a:defRPr sz="2640"/>
            </a:lvl3pPr>
            <a:lvl4pPr marL="1508794" indent="0">
              <a:buNone/>
              <a:defRPr sz="2200"/>
            </a:lvl4pPr>
            <a:lvl5pPr marL="2011726" indent="0">
              <a:buNone/>
              <a:defRPr sz="2200"/>
            </a:lvl5pPr>
            <a:lvl6pPr marL="2514657" indent="0">
              <a:buNone/>
              <a:defRPr sz="2200"/>
            </a:lvl6pPr>
            <a:lvl7pPr marL="3017589" indent="0">
              <a:buNone/>
              <a:defRPr sz="2200"/>
            </a:lvl7pPr>
            <a:lvl8pPr marL="3520520" indent="0">
              <a:buNone/>
              <a:defRPr sz="2200"/>
            </a:lvl8pPr>
            <a:lvl9pPr marL="4023451" indent="0">
              <a:buNone/>
              <a:defRPr sz="2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71660" y="7274869"/>
            <a:ext cx="3520440" cy="2145792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347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502931" indent="0">
              <a:buNone/>
              <a:defRPr sz="1540"/>
            </a:lvl2pPr>
            <a:lvl3pPr marL="1005863" indent="0">
              <a:buNone/>
              <a:defRPr sz="1320"/>
            </a:lvl3pPr>
            <a:lvl4pPr marL="1508794" indent="0">
              <a:buNone/>
              <a:defRPr sz="1100"/>
            </a:lvl4pPr>
            <a:lvl5pPr marL="2011726" indent="0">
              <a:buNone/>
              <a:defRPr sz="1100"/>
            </a:lvl5pPr>
            <a:lvl6pPr marL="2514657" indent="0">
              <a:buNone/>
              <a:defRPr sz="1100"/>
            </a:lvl6pPr>
            <a:lvl7pPr marL="3017589" indent="0">
              <a:buNone/>
              <a:defRPr sz="1100"/>
            </a:lvl7pPr>
            <a:lvl8pPr marL="3520520" indent="0">
              <a:buNone/>
              <a:defRPr sz="1100"/>
            </a:lvl8pPr>
            <a:lvl9pPr marL="4023451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1CA8-0355-42BB-BCB5-869FF0D71215}" type="datetimeFigureOut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4E76D-D2A7-4662-9F94-2DF2A99C5444}" type="slidenum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9225527" y="7720689"/>
            <a:ext cx="0" cy="134112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5862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26541" y="858317"/>
            <a:ext cx="10692079" cy="2199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6541" y="3352800"/>
            <a:ext cx="10692081" cy="5900928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26543" y="9490366"/>
            <a:ext cx="2369557" cy="4023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67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EE431CA8-0355-42BB-BCB5-869FF0D71215}" type="datetimeFigureOut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27226" y="9490366"/>
            <a:ext cx="6491605" cy="4023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67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921067" y="9490366"/>
            <a:ext cx="1071033" cy="4023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67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F544E76D-D2A7-4662-9F94-2DF2A99C5444}" type="slidenum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838200" y="1211942"/>
            <a:ext cx="0" cy="134112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2884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1341117" rtl="0" eaLnBrk="1" latinLnBrk="0" hangingPunct="1">
        <a:lnSpc>
          <a:spcPct val="80000"/>
        </a:lnSpc>
        <a:spcBef>
          <a:spcPct val="0"/>
        </a:spcBef>
        <a:buNone/>
        <a:defRPr sz="6453" b="0" i="0" u="none" kern="1200" cap="all" spc="147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134115" indent="-134115" algn="l" defTabSz="1341117" rtl="0" eaLnBrk="1" latinLnBrk="0" hangingPunct="1">
        <a:lnSpc>
          <a:spcPct val="90000"/>
        </a:lnSpc>
        <a:spcBef>
          <a:spcPts val="1760"/>
        </a:spcBef>
        <a:spcAft>
          <a:spcPts val="293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933" kern="1200">
          <a:solidFill>
            <a:schemeClr val="tx1"/>
          </a:solidFill>
          <a:latin typeface="+mn-lt"/>
          <a:ea typeface="+mn-ea"/>
          <a:cs typeface="+mn-cs"/>
        </a:defRPr>
      </a:lvl1pPr>
      <a:lvl2pPr marL="388934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2347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657164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3pPr>
      <a:lvl4pPr marL="871748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4pPr>
      <a:lvl5pPr marL="1139978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5pPr>
      <a:lvl6pPr marL="1341150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6pPr>
      <a:lvl7pPr marL="1555735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7pPr>
      <a:lvl8pPr marL="1783730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8pPr>
      <a:lvl9pPr marL="1998314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59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17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676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233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93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350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3909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468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26541" y="858317"/>
            <a:ext cx="10692079" cy="2199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6541" y="3352800"/>
            <a:ext cx="10692081" cy="5900928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26543" y="9490366"/>
            <a:ext cx="2369557" cy="4023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67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EE431CA8-0355-42BB-BCB5-869FF0D71215}" type="datetimeFigureOut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27226" y="9490366"/>
            <a:ext cx="6491605" cy="4023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67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921067" y="9490366"/>
            <a:ext cx="1071033" cy="4023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67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F544E76D-D2A7-4662-9F94-2DF2A99C5444}" type="slidenum">
              <a:rPr lang="en-US" smtClean="0">
                <a:solidFill>
                  <a:srgbClr val="00000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838200" y="1211942"/>
            <a:ext cx="0" cy="134112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3468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1341117" rtl="0" eaLnBrk="1" latinLnBrk="0" hangingPunct="1">
        <a:lnSpc>
          <a:spcPct val="80000"/>
        </a:lnSpc>
        <a:spcBef>
          <a:spcPct val="0"/>
        </a:spcBef>
        <a:buNone/>
        <a:defRPr sz="6453" b="0" i="0" u="none" kern="1200" cap="all" spc="147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134115" indent="-134115" algn="l" defTabSz="1341117" rtl="0" eaLnBrk="1" latinLnBrk="0" hangingPunct="1">
        <a:lnSpc>
          <a:spcPct val="90000"/>
        </a:lnSpc>
        <a:spcBef>
          <a:spcPts val="1760"/>
        </a:spcBef>
        <a:spcAft>
          <a:spcPts val="293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933" kern="1200">
          <a:solidFill>
            <a:schemeClr val="tx1"/>
          </a:solidFill>
          <a:latin typeface="+mn-lt"/>
          <a:ea typeface="+mn-ea"/>
          <a:cs typeface="+mn-cs"/>
        </a:defRPr>
      </a:lvl1pPr>
      <a:lvl2pPr marL="388934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2347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657164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3pPr>
      <a:lvl4pPr marL="871748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4pPr>
      <a:lvl5pPr marL="1139978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5pPr>
      <a:lvl6pPr marL="1341150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6pPr>
      <a:lvl7pPr marL="1555735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7pPr>
      <a:lvl8pPr marL="1783730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8pPr>
      <a:lvl9pPr marL="1998314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59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17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676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233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93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350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3909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468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26541" y="858317"/>
            <a:ext cx="10692079" cy="2199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6541" y="3352800"/>
            <a:ext cx="10692081" cy="5900928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26543" y="9490366"/>
            <a:ext cx="2369557" cy="4023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67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EE431CA8-0355-42BB-BCB5-869FF0D71215}" type="datetimeFigureOut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11/5/2015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27226" y="9490366"/>
            <a:ext cx="6491605" cy="4023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67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921067" y="9490366"/>
            <a:ext cx="1071033" cy="4023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67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F544E76D-D2A7-4662-9F94-2DF2A99C5444}" type="slidenum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838200" y="1211942"/>
            <a:ext cx="0" cy="134112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7728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1341117" rtl="0" eaLnBrk="1" latinLnBrk="0" hangingPunct="1">
        <a:lnSpc>
          <a:spcPct val="80000"/>
        </a:lnSpc>
        <a:spcBef>
          <a:spcPct val="0"/>
        </a:spcBef>
        <a:buNone/>
        <a:defRPr sz="6453" b="0" i="0" u="none" kern="1200" cap="all" spc="147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134115" indent="-134115" algn="l" defTabSz="1341117" rtl="0" eaLnBrk="1" latinLnBrk="0" hangingPunct="1">
        <a:lnSpc>
          <a:spcPct val="90000"/>
        </a:lnSpc>
        <a:spcBef>
          <a:spcPts val="1760"/>
        </a:spcBef>
        <a:spcAft>
          <a:spcPts val="293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933" kern="1200">
          <a:solidFill>
            <a:schemeClr val="tx1"/>
          </a:solidFill>
          <a:latin typeface="+mn-lt"/>
          <a:ea typeface="+mn-ea"/>
          <a:cs typeface="+mn-cs"/>
        </a:defRPr>
      </a:lvl1pPr>
      <a:lvl2pPr marL="388934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2347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657164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3pPr>
      <a:lvl4pPr marL="871748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4pPr>
      <a:lvl5pPr marL="1139978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5pPr>
      <a:lvl6pPr marL="1341150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6pPr>
      <a:lvl7pPr marL="1555735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7pPr>
      <a:lvl8pPr marL="1783730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8pPr>
      <a:lvl9pPr marL="1998314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59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17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676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233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93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350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3909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468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26541" y="858317"/>
            <a:ext cx="10692079" cy="2199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6541" y="3352800"/>
            <a:ext cx="10692081" cy="5900928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26543" y="9490366"/>
            <a:ext cx="2369557" cy="4023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67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EE431CA8-0355-42BB-BCB5-869FF0D71215}" type="datetimeFigureOut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11/5/2015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27226" y="9490366"/>
            <a:ext cx="6491605" cy="4023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67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921067" y="9490366"/>
            <a:ext cx="1071033" cy="4023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67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F544E76D-D2A7-4662-9F94-2DF2A99C5444}" type="slidenum">
              <a:rPr lang="en-US" smtClean="0">
                <a:solidFill>
                  <a:prstClr val="black">
                    <a:lumMod val="90000"/>
                    <a:lumOff val="1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0000"/>
                  <a:lumOff val="10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838200" y="1211942"/>
            <a:ext cx="0" cy="134112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9221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1341117" rtl="0" eaLnBrk="1" latinLnBrk="0" hangingPunct="1">
        <a:lnSpc>
          <a:spcPct val="80000"/>
        </a:lnSpc>
        <a:spcBef>
          <a:spcPct val="0"/>
        </a:spcBef>
        <a:buNone/>
        <a:defRPr sz="6453" b="0" i="0" u="none" kern="1200" cap="all" spc="147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134115" indent="-134115" algn="l" defTabSz="1341117" rtl="0" eaLnBrk="1" latinLnBrk="0" hangingPunct="1">
        <a:lnSpc>
          <a:spcPct val="90000"/>
        </a:lnSpc>
        <a:spcBef>
          <a:spcPts val="1760"/>
        </a:spcBef>
        <a:spcAft>
          <a:spcPts val="293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933" kern="1200">
          <a:solidFill>
            <a:schemeClr val="tx1"/>
          </a:solidFill>
          <a:latin typeface="+mn-lt"/>
          <a:ea typeface="+mn-ea"/>
          <a:cs typeface="+mn-cs"/>
        </a:defRPr>
      </a:lvl1pPr>
      <a:lvl2pPr marL="388934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2347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657164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3pPr>
      <a:lvl4pPr marL="871748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4pPr>
      <a:lvl5pPr marL="1139978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5pPr>
      <a:lvl6pPr marL="1341150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6pPr>
      <a:lvl7pPr marL="1555735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7pPr>
      <a:lvl8pPr marL="1783730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8pPr>
      <a:lvl9pPr marL="1998314" indent="-201168" algn="l" defTabSz="1341117" rtl="0" eaLnBrk="1" latinLnBrk="0" hangingPunct="1">
        <a:lnSpc>
          <a:spcPct val="90000"/>
        </a:lnSpc>
        <a:spcBef>
          <a:spcPts val="293"/>
        </a:spcBef>
        <a:spcAft>
          <a:spcPts val="587"/>
        </a:spcAft>
        <a:buClr>
          <a:schemeClr val="accent2"/>
        </a:buClr>
        <a:buFont typeface="Wingdings 3" pitchFamily="18" charset="2"/>
        <a:buChar char=""/>
        <a:defRPr sz="1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59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17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676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233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93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350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3909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468" algn="l" defTabSz="134111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2499907" y="9174378"/>
            <a:ext cx="576682" cy="57668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5840" y="710794"/>
            <a:ext cx="11399520" cy="2360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3111398"/>
            <a:ext cx="11399520" cy="59411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788807" y="9200085"/>
            <a:ext cx="3600907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67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84D41B7-702F-4E0F-88AC-D85086A85748}" type="datetimeFigureOut">
              <a:rPr lang="en-US" smtClean="0">
                <a:solidFill>
                  <a:srgbClr val="549E39">
                    <a:lumMod val="50000"/>
                  </a:srgbClr>
                </a:solidFill>
              </a:rPr>
              <a:pPr/>
              <a:t>11/5/2015</a:t>
            </a:fld>
            <a:endParaRPr lang="en-US">
              <a:solidFill>
                <a:srgbClr val="549E39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5840" y="9200085"/>
            <a:ext cx="6960413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67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>
              <a:solidFill>
                <a:srgbClr val="549E39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442241" y="9200085"/>
            <a:ext cx="704088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13" b="1" spc="-103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9AB0F5CB-6EC7-4387-AEAE-53BF4A9C75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484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1341150" rtl="0" eaLnBrk="1" latinLnBrk="0" hangingPunct="1">
        <a:lnSpc>
          <a:spcPct val="90000"/>
        </a:lnSpc>
        <a:spcBef>
          <a:spcPct val="0"/>
        </a:spcBef>
        <a:buNone/>
        <a:defRPr sz="6160" b="0" i="0" u="none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268230" indent="-268230" algn="l" defTabSz="1341150" rtl="0" eaLnBrk="1" latinLnBrk="0" hangingPunct="1">
        <a:lnSpc>
          <a:spcPct val="90000"/>
        </a:lnSpc>
        <a:spcBef>
          <a:spcPts val="176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933" kern="1200">
          <a:solidFill>
            <a:schemeClr val="tx1"/>
          </a:solidFill>
          <a:latin typeface="+mn-lt"/>
          <a:ea typeface="+mn-ea"/>
          <a:cs typeface="+mn-cs"/>
        </a:defRPr>
      </a:lvl1pPr>
      <a:lvl2pPr marL="670575" indent="-268230" algn="l" defTabSz="1341150" rtl="0" eaLnBrk="1" latinLnBrk="0" hangingPunct="1">
        <a:lnSpc>
          <a:spcPct val="90000"/>
        </a:lnSpc>
        <a:spcBef>
          <a:spcPts val="587"/>
        </a:spcBef>
        <a:spcAft>
          <a:spcPts val="293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072920" indent="-268230" algn="l" defTabSz="1341150" rtl="0" eaLnBrk="1" latinLnBrk="0" hangingPunct="1">
        <a:lnSpc>
          <a:spcPct val="90000"/>
        </a:lnSpc>
        <a:spcBef>
          <a:spcPts val="587"/>
        </a:spcBef>
        <a:spcAft>
          <a:spcPts val="293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347" kern="1200">
          <a:solidFill>
            <a:schemeClr val="tx1"/>
          </a:solidFill>
          <a:latin typeface="+mn-lt"/>
          <a:ea typeface="+mn-ea"/>
          <a:cs typeface="+mn-cs"/>
        </a:defRPr>
      </a:lvl3pPr>
      <a:lvl4pPr marL="1475266" indent="-268230" algn="l" defTabSz="1341150" rtl="0" eaLnBrk="1" latinLnBrk="0" hangingPunct="1">
        <a:lnSpc>
          <a:spcPct val="90000"/>
        </a:lnSpc>
        <a:spcBef>
          <a:spcPts val="587"/>
        </a:spcBef>
        <a:spcAft>
          <a:spcPts val="293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347" kern="1200">
          <a:solidFill>
            <a:schemeClr val="tx1"/>
          </a:solidFill>
          <a:latin typeface="+mn-lt"/>
          <a:ea typeface="+mn-ea"/>
          <a:cs typeface="+mn-cs"/>
        </a:defRPr>
      </a:lvl4pPr>
      <a:lvl5pPr marL="1877611" indent="-268230" algn="l" defTabSz="1341150" rtl="0" eaLnBrk="1" latinLnBrk="0" hangingPunct="1">
        <a:lnSpc>
          <a:spcPct val="90000"/>
        </a:lnSpc>
        <a:spcBef>
          <a:spcPts val="587"/>
        </a:spcBef>
        <a:spcAft>
          <a:spcPts val="293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347" kern="1200">
          <a:solidFill>
            <a:schemeClr val="tx1"/>
          </a:solidFill>
          <a:latin typeface="+mn-lt"/>
          <a:ea typeface="+mn-ea"/>
          <a:cs typeface="+mn-cs"/>
        </a:defRPr>
      </a:lvl5pPr>
      <a:lvl6pPr marL="2346720" indent="-335288" algn="l" defTabSz="1341150" rtl="0" eaLnBrk="1" latinLnBrk="0" hangingPunct="1">
        <a:lnSpc>
          <a:spcPct val="90000"/>
        </a:lnSpc>
        <a:spcBef>
          <a:spcPts val="587"/>
        </a:spcBef>
        <a:spcAft>
          <a:spcPts val="293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347" kern="1200">
          <a:solidFill>
            <a:schemeClr val="tx1"/>
          </a:solidFill>
          <a:latin typeface="+mn-lt"/>
          <a:ea typeface="+mn-ea"/>
          <a:cs typeface="+mn-cs"/>
        </a:defRPr>
      </a:lvl6pPr>
      <a:lvl7pPr marL="2786730" indent="-335288" algn="l" defTabSz="1341150" rtl="0" eaLnBrk="1" latinLnBrk="0" hangingPunct="1">
        <a:lnSpc>
          <a:spcPct val="90000"/>
        </a:lnSpc>
        <a:spcBef>
          <a:spcPts val="587"/>
        </a:spcBef>
        <a:spcAft>
          <a:spcPts val="293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347" kern="1200">
          <a:solidFill>
            <a:schemeClr val="tx1"/>
          </a:solidFill>
          <a:latin typeface="+mn-lt"/>
          <a:ea typeface="+mn-ea"/>
          <a:cs typeface="+mn-cs"/>
        </a:defRPr>
      </a:lvl7pPr>
      <a:lvl8pPr marL="3226740" indent="-335288" algn="l" defTabSz="1341150" rtl="0" eaLnBrk="1" latinLnBrk="0" hangingPunct="1">
        <a:lnSpc>
          <a:spcPct val="90000"/>
        </a:lnSpc>
        <a:spcBef>
          <a:spcPts val="587"/>
        </a:spcBef>
        <a:spcAft>
          <a:spcPts val="293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347" kern="1200">
          <a:solidFill>
            <a:schemeClr val="tx1"/>
          </a:solidFill>
          <a:latin typeface="+mn-lt"/>
          <a:ea typeface="+mn-ea"/>
          <a:cs typeface="+mn-cs"/>
        </a:defRPr>
      </a:lvl8pPr>
      <a:lvl9pPr marL="3666750" indent="-335288" algn="l" defTabSz="1341150" rtl="0" eaLnBrk="1" latinLnBrk="0" hangingPunct="1">
        <a:lnSpc>
          <a:spcPct val="90000"/>
        </a:lnSpc>
        <a:spcBef>
          <a:spcPts val="587"/>
        </a:spcBef>
        <a:spcAft>
          <a:spcPts val="293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3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75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50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726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301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876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451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4027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602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Redistricting 2015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November 5, 2015</a:t>
            </a:r>
            <a:endParaRPr lang="en-US" dirty="0"/>
          </a:p>
        </p:txBody>
      </p:sp>
      <p:pic>
        <p:nvPicPr>
          <p:cNvPr id="4" name="Picture 2" descr="http://www.cvillepedia.org/mediawiki/images/thumb/ACPS-logo2009.jpg/300px-ACPS-logo20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562" y="8517120"/>
            <a:ext cx="1795112" cy="90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6072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456425046"/>
              </p:ext>
            </p:extLst>
          </p:nvPr>
        </p:nvGraphicFramePr>
        <p:xfrm>
          <a:off x="7473309" y="3506712"/>
          <a:ext cx="5063599" cy="4860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927088817"/>
              </p:ext>
            </p:extLst>
          </p:nvPr>
        </p:nvGraphicFramePr>
        <p:xfrm>
          <a:off x="1126541" y="3582911"/>
          <a:ext cx="5673558" cy="4862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itle 3"/>
          <p:cNvSpPr txBox="1">
            <a:spLocks/>
          </p:cNvSpPr>
          <p:nvPr/>
        </p:nvSpPr>
        <p:spPr>
          <a:xfrm>
            <a:off x="1126541" y="858317"/>
            <a:ext cx="12113209" cy="2199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34111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453" b="0" i="0" u="none" kern="1200" cap="all" spc="147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Greer option A2 </a:t>
            </a:r>
            <a:r>
              <a:rPr lang="en-US" sz="4107" dirty="0" smtClean="0"/>
              <a:t>(CONT.)                 Demographic impact</a:t>
            </a:r>
            <a:endParaRPr lang="en-US" sz="4107" dirty="0"/>
          </a:p>
        </p:txBody>
      </p:sp>
    </p:spTree>
    <p:extLst>
      <p:ext uri="{BB962C8B-B14F-4D97-AF65-F5344CB8AC3E}">
        <p14:creationId xmlns:p14="http://schemas.microsoft.com/office/powerpoint/2010/main" val="301805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2125474"/>
              </p:ext>
            </p:extLst>
          </p:nvPr>
        </p:nvGraphicFramePr>
        <p:xfrm>
          <a:off x="685402" y="3985930"/>
          <a:ext cx="12256122" cy="3004416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2511906"/>
                <a:gridCol w="1443300"/>
                <a:gridCol w="1383486"/>
                <a:gridCol w="1383486"/>
                <a:gridCol w="1383486"/>
                <a:gridCol w="1383486"/>
                <a:gridCol w="1383486"/>
                <a:gridCol w="1383486"/>
              </a:tblGrid>
              <a:tr h="799833">
                <a:tc rowSpan="2">
                  <a:txBody>
                    <a:bodyPr/>
                    <a:lstStyle/>
                    <a:p>
                      <a:pPr algn="ctr"/>
                      <a:r>
                        <a:rPr lang="en-US" sz="23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Elementary School</a:t>
                      </a:r>
                      <a:endParaRPr lang="en-US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134112" marR="134112" marT="67056" marB="67056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Building Capacity</a:t>
                      </a:r>
                      <a:endParaRPr lang="en-US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134112" marR="134112" marT="67056" marB="67056" anchor="ctr">
                    <a:solidFill>
                      <a:schemeClr val="accent1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b="1" cap="all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Current &amp; Projected</a:t>
                      </a:r>
                      <a:r>
                        <a:rPr lang="en-US" sz="2300" b="1" cap="all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2300" b="1" cap="all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Seat</a:t>
                      </a:r>
                      <a:r>
                        <a:rPr lang="en-US" sz="2300" b="1" cap="all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Surplus/Deficiency</a:t>
                      </a:r>
                      <a:endParaRPr lang="en-US" sz="2300" b="1" cap="all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134112" marR="134112" marT="67056" marB="67056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</a:tr>
              <a:tr h="734861">
                <a:tc v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9/1/15</a:t>
                      </a:r>
                      <a:endParaRPr lang="en-US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134112" marR="134112" marT="67056" marB="67056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2016/17</a:t>
                      </a:r>
                      <a:endParaRPr lang="en-US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134112" marR="134112" marT="67056" marB="67056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2017/18</a:t>
                      </a:r>
                      <a:endParaRPr lang="en-US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134112" marR="134112" marT="67056" marB="67056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2018/19</a:t>
                      </a:r>
                      <a:endParaRPr lang="en-US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134112" marR="134112" marT="67056" marB="67056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2019/20</a:t>
                      </a:r>
                      <a:endParaRPr lang="en-US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134112" marR="134112" marT="67056" marB="67056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2020/21</a:t>
                      </a:r>
                      <a:endParaRPr lang="en-US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134112" marR="134112" marT="67056" marB="67056" anchor="ctr">
                    <a:solidFill>
                      <a:schemeClr val="accent1"/>
                    </a:solidFill>
                  </a:tcPr>
                </a:tc>
              </a:tr>
              <a:tr h="734861"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Greer</a:t>
                      </a:r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578</a:t>
                      </a:r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3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rebuchet MS" panose="020B0603020202020204" pitchFamily="34" charset="0"/>
                        </a:rPr>
                        <a:t>-33</a:t>
                      </a:r>
                      <a:endParaRPr lang="en-US" sz="2300" b="0" i="0" u="none" strike="noStrike" dirty="0">
                        <a:solidFill>
                          <a:srgbClr val="FF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3970" marR="13970" marT="1397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3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rebuchet MS" panose="020B0603020202020204" pitchFamily="34" charset="0"/>
                        </a:rPr>
                        <a:t>-69</a:t>
                      </a:r>
                      <a:endParaRPr lang="en-US" sz="2300" b="0" i="0" u="none" strike="noStrike" dirty="0">
                        <a:solidFill>
                          <a:srgbClr val="FF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3970" marR="13970" marT="1397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3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rebuchet MS" panose="020B0603020202020204" pitchFamily="34" charset="0"/>
                        </a:rPr>
                        <a:t>-80</a:t>
                      </a:r>
                      <a:endParaRPr lang="en-US" sz="2300" b="0" i="0" u="none" strike="noStrike" dirty="0">
                        <a:solidFill>
                          <a:srgbClr val="FF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3970" marR="13970" marT="1397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3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rebuchet MS" panose="020B0603020202020204" pitchFamily="34" charset="0"/>
                        </a:rPr>
                        <a:t>-103</a:t>
                      </a:r>
                      <a:endParaRPr lang="en-US" sz="2300" b="0" i="0" u="none" strike="noStrike" dirty="0">
                        <a:solidFill>
                          <a:srgbClr val="FF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3970" marR="13970" marT="1397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3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rebuchet MS" panose="020B0603020202020204" pitchFamily="34" charset="0"/>
                        </a:rPr>
                        <a:t>-93</a:t>
                      </a:r>
                      <a:endParaRPr lang="en-US" sz="2300" b="0" i="0" u="none" strike="noStrike" dirty="0">
                        <a:solidFill>
                          <a:srgbClr val="FF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3970" marR="13970" marT="1397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3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rebuchet MS" panose="020B0603020202020204" pitchFamily="34" charset="0"/>
                        </a:rPr>
                        <a:t>-81</a:t>
                      </a:r>
                      <a:endParaRPr lang="en-US" sz="2300" b="0" i="0" u="none" strike="noStrike" dirty="0">
                        <a:solidFill>
                          <a:srgbClr val="FF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3970" marR="13970" marT="13970" marB="0" anchor="ctr"/>
                </a:tc>
              </a:tr>
              <a:tr h="734861">
                <a:tc>
                  <a:txBody>
                    <a:bodyPr/>
                    <a:lstStyle/>
                    <a:p>
                      <a:r>
                        <a:rPr lang="en-US" sz="23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Murray</a:t>
                      </a:r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296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43 </a:t>
                      </a:r>
                    </a:p>
                  </a:txBody>
                  <a:tcPr marL="13970" marR="13970" marT="1397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45 </a:t>
                      </a:r>
                    </a:p>
                  </a:txBody>
                  <a:tcPr marL="13970" marR="13970" marT="1397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40 </a:t>
                      </a:r>
                    </a:p>
                  </a:txBody>
                  <a:tcPr marL="13970" marR="13970" marT="1397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41 </a:t>
                      </a:r>
                    </a:p>
                  </a:txBody>
                  <a:tcPr marL="13970" marR="13970" marT="1397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50 </a:t>
                      </a:r>
                    </a:p>
                  </a:txBody>
                  <a:tcPr marL="13970" marR="13970" marT="1397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41 </a:t>
                      </a:r>
                    </a:p>
                  </a:txBody>
                  <a:tcPr marL="13970" marR="13970" marT="13970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100776" y="9434065"/>
            <a:ext cx="5039969" cy="363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60" i="1" dirty="0">
                <a:solidFill>
                  <a:prstClr val="black"/>
                </a:solidFill>
              </a:rPr>
              <a:t>*Projections updated based on 9/1/15 enrollment data</a:t>
            </a: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1126541" y="858317"/>
            <a:ext cx="12113209" cy="2199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34111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453" b="0" i="0" u="none" kern="1200" cap="all" spc="147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Greer option A2 </a:t>
            </a:r>
            <a:r>
              <a:rPr lang="en-US" sz="4107" dirty="0" smtClean="0"/>
              <a:t>(CONT.)             enrollment v. capacity</a:t>
            </a:r>
            <a:endParaRPr lang="en-US" sz="4107" dirty="0"/>
          </a:p>
        </p:txBody>
      </p:sp>
    </p:spTree>
    <p:extLst>
      <p:ext uri="{BB962C8B-B14F-4D97-AF65-F5344CB8AC3E}">
        <p14:creationId xmlns:p14="http://schemas.microsoft.com/office/powerpoint/2010/main" val="289308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3674275296"/>
              </p:ext>
            </p:extLst>
          </p:nvPr>
        </p:nvGraphicFramePr>
        <p:xfrm>
          <a:off x="1624262" y="3543400"/>
          <a:ext cx="9914021" cy="5203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141183" y="2817648"/>
            <a:ext cx="1631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1 year:</a:t>
            </a:r>
          </a:p>
          <a:p>
            <a:pPr algn="ctr"/>
            <a:r>
              <a:rPr lang="en-US" sz="2000" dirty="0" smtClean="0"/>
              <a:t>2016/17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8733212" y="2817648"/>
            <a:ext cx="1631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5 </a:t>
            </a:r>
            <a:r>
              <a:rPr lang="en-US" sz="2000" dirty="0" smtClean="0"/>
              <a:t>year*:</a:t>
            </a:r>
          </a:p>
          <a:p>
            <a:pPr algn="ctr"/>
            <a:r>
              <a:rPr lang="en-US" sz="2000" dirty="0" smtClean="0"/>
              <a:t>2020/21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126541" y="9196602"/>
            <a:ext cx="11676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*Based on 5 year projections of school enrollment + the affected neighborhood’s </a:t>
            </a:r>
            <a:r>
              <a:rPr lang="en-US" sz="1600" i="1" u="sng" dirty="0" smtClean="0"/>
              <a:t>current</a:t>
            </a:r>
            <a:r>
              <a:rPr lang="en-US" sz="1600" dirty="0" smtClean="0"/>
              <a:t> enrollment.  It does not reflect any growth in the neighborhood enrollment as that information is not available.</a:t>
            </a:r>
            <a:endParaRPr lang="en-US" sz="1600" dirty="0"/>
          </a:p>
        </p:txBody>
      </p:sp>
      <p:sp>
        <p:nvSpPr>
          <p:cNvPr id="15" name="Title 3"/>
          <p:cNvSpPr txBox="1">
            <a:spLocks/>
          </p:cNvSpPr>
          <p:nvPr/>
        </p:nvSpPr>
        <p:spPr>
          <a:xfrm>
            <a:off x="1126541" y="858317"/>
            <a:ext cx="12113209" cy="2199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34111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453" b="0" i="0" u="none" kern="1200" cap="all" spc="147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Greer option A2 </a:t>
            </a:r>
            <a:r>
              <a:rPr lang="en-US" sz="4107" dirty="0" smtClean="0"/>
              <a:t>(CONT.)                 capacity utilization</a:t>
            </a:r>
            <a:endParaRPr lang="en-US" sz="4107" dirty="0"/>
          </a:p>
        </p:txBody>
      </p:sp>
    </p:spTree>
    <p:extLst>
      <p:ext uri="{BB962C8B-B14F-4D97-AF65-F5344CB8AC3E}">
        <p14:creationId xmlns:p14="http://schemas.microsoft.com/office/powerpoint/2010/main" val="198269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Greer option A2</a:t>
            </a:r>
            <a:endParaRPr lang="en-US" sz="4693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5557643"/>
              </p:ext>
            </p:extLst>
          </p:nvPr>
        </p:nvGraphicFramePr>
        <p:xfrm>
          <a:off x="582842" y="4267471"/>
          <a:ext cx="5889739" cy="4351192"/>
        </p:xfrm>
        <a:graphic>
          <a:graphicData uri="http://schemas.openxmlformats.org/drawingml/2006/table">
            <a:tbl>
              <a:tblPr firstRow="1" firstCol="1" lastRow="1" bandRow="1">
                <a:tableStyleId>{93296810-A885-4BE3-A3E7-6D5BEEA58F35}</a:tableStyleId>
              </a:tblPr>
              <a:tblGrid>
                <a:gridCol w="1081799"/>
                <a:gridCol w="1675260"/>
                <a:gridCol w="1566340"/>
                <a:gridCol w="1566340"/>
              </a:tblGrid>
              <a:tr h="543899"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Grade</a:t>
                      </a:r>
                      <a:endParaRPr lang="en-US" sz="2300" dirty="0"/>
                    </a:p>
                  </a:txBody>
                  <a:tcPr marL="134112" marR="134112" marT="67056" marB="6705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Current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After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Difference</a:t>
                      </a:r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K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119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104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-15</a:t>
                      </a:r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1</a:t>
                      </a:r>
                      <a:r>
                        <a:rPr lang="en-US" sz="2300" baseline="30000" dirty="0" smtClean="0"/>
                        <a:t>st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114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104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-10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2</a:t>
                      </a:r>
                      <a:r>
                        <a:rPr lang="en-US" sz="2300" baseline="30000" dirty="0" smtClean="0"/>
                        <a:t>nd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108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93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-15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3</a:t>
                      </a:r>
                      <a:r>
                        <a:rPr lang="en-US" sz="2300" baseline="30000" dirty="0" smtClean="0"/>
                        <a:t>rd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78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70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-8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4</a:t>
                      </a:r>
                      <a:r>
                        <a:rPr lang="en-US" sz="2300" baseline="30000" dirty="0" smtClean="0"/>
                        <a:t>th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82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73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-9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5</a:t>
                      </a:r>
                      <a:r>
                        <a:rPr lang="en-US" sz="2300" baseline="30000" dirty="0" smtClean="0"/>
                        <a:t>th</a:t>
                      </a:r>
                      <a:r>
                        <a:rPr lang="en-US" sz="2300" dirty="0" smtClean="0"/>
                        <a:t> 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58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51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-7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Total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559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495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-64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639257" y="1641025"/>
            <a:ext cx="5190879" cy="63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20" dirty="0">
                <a:solidFill>
                  <a:prstClr val="black"/>
                </a:solidFill>
              </a:rPr>
              <a:t>Enrollment by Grade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2835156" y="3437866"/>
            <a:ext cx="1313180" cy="572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128" b="1" i="0" u="none" strike="noStrike" kern="1200" cap="all" baseline="0">
                <a:solidFill>
                  <a:srgbClr val="2E2B21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3121" b="1" cap="all" dirty="0">
                <a:solidFill>
                  <a:srgbClr val="2E2B21">
                    <a:lumMod val="65000"/>
                    <a:lumOff val="35000"/>
                  </a:srgbClr>
                </a:solidFill>
              </a:rPr>
              <a:t>Greer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3868748"/>
              </p:ext>
            </p:extLst>
          </p:nvPr>
        </p:nvGraphicFramePr>
        <p:xfrm>
          <a:off x="7065202" y="4261430"/>
          <a:ext cx="5889739" cy="4351192"/>
        </p:xfrm>
        <a:graphic>
          <a:graphicData uri="http://schemas.openxmlformats.org/drawingml/2006/table">
            <a:tbl>
              <a:tblPr firstRow="1" firstCol="1" lastRow="1" bandRow="1">
                <a:tableStyleId>{7DF18680-E054-41AD-8BC1-D1AEF772440D}</a:tableStyleId>
              </a:tblPr>
              <a:tblGrid>
                <a:gridCol w="1081799"/>
                <a:gridCol w="1675260"/>
                <a:gridCol w="1566340"/>
                <a:gridCol w="1566340"/>
              </a:tblGrid>
              <a:tr h="543899"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Grade</a:t>
                      </a:r>
                      <a:endParaRPr lang="en-US" sz="2300" dirty="0"/>
                    </a:p>
                  </a:txBody>
                  <a:tcPr marL="134112" marR="134112" marT="67056" marB="6705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Current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After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Difference</a:t>
                      </a:r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K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46</a:t>
                      </a:r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61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+15</a:t>
                      </a:r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1</a:t>
                      </a:r>
                      <a:r>
                        <a:rPr lang="en-US" sz="2300" baseline="30000" dirty="0" smtClean="0"/>
                        <a:t>st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33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43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+10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2</a:t>
                      </a:r>
                      <a:r>
                        <a:rPr lang="en-US" sz="2300" baseline="30000" dirty="0" smtClean="0"/>
                        <a:t>nd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43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58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+15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3</a:t>
                      </a:r>
                      <a:r>
                        <a:rPr lang="en-US" sz="2300" baseline="30000" dirty="0" smtClean="0"/>
                        <a:t>rd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46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54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+8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4</a:t>
                      </a:r>
                      <a:r>
                        <a:rPr lang="en-US" sz="2300" baseline="30000" dirty="0" smtClean="0"/>
                        <a:t>th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37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46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+9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5</a:t>
                      </a:r>
                      <a:r>
                        <a:rPr lang="en-US" sz="2300" baseline="30000" dirty="0" smtClean="0"/>
                        <a:t>th</a:t>
                      </a:r>
                      <a:r>
                        <a:rPr lang="en-US" sz="2300" dirty="0" smtClean="0"/>
                        <a:t> 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44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51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+7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Total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249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313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+64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9546071" y="3452723"/>
            <a:ext cx="1689180" cy="572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128" b="1" i="0" u="none" strike="noStrike" kern="1200" cap="all" baseline="0">
                <a:solidFill>
                  <a:srgbClr val="2E2B21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3121" b="1" cap="all" dirty="0" err="1">
                <a:solidFill>
                  <a:srgbClr val="2E2B21">
                    <a:lumMod val="65000"/>
                    <a:lumOff val="35000"/>
                  </a:srgbClr>
                </a:solidFill>
              </a:rPr>
              <a:t>murray</a:t>
            </a:r>
            <a:endParaRPr lang="en-US" sz="3121" b="1" cap="all" dirty="0">
              <a:solidFill>
                <a:srgbClr val="2E2B21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0141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Greer option A2</a:t>
            </a:r>
            <a:endParaRPr lang="en-US" sz="4693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278874"/>
              </p:ext>
            </p:extLst>
          </p:nvPr>
        </p:nvGraphicFramePr>
        <p:xfrm>
          <a:off x="582842" y="4267471"/>
          <a:ext cx="5889739" cy="4351192"/>
        </p:xfrm>
        <a:graphic>
          <a:graphicData uri="http://schemas.openxmlformats.org/drawingml/2006/table">
            <a:tbl>
              <a:tblPr firstRow="1" firstCol="1" lastRow="1" bandRow="1">
                <a:tableStyleId>{93296810-A885-4BE3-A3E7-6D5BEEA58F35}</a:tableStyleId>
              </a:tblPr>
              <a:tblGrid>
                <a:gridCol w="1081799"/>
                <a:gridCol w="1675260"/>
                <a:gridCol w="1566340"/>
                <a:gridCol w="1566340"/>
              </a:tblGrid>
              <a:tr h="543899"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Grade</a:t>
                      </a:r>
                      <a:endParaRPr lang="en-US" sz="2300" dirty="0"/>
                    </a:p>
                  </a:txBody>
                  <a:tcPr marL="134112" marR="134112" marT="67056" marB="6705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Current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After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Difference</a:t>
                      </a:r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K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7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6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-1</a:t>
                      </a:r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1</a:t>
                      </a:r>
                      <a:r>
                        <a:rPr lang="en-US" sz="2300" baseline="30000" dirty="0" smtClean="0"/>
                        <a:t>st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7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7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0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2</a:t>
                      </a:r>
                      <a:r>
                        <a:rPr lang="en-US" sz="2300" baseline="30000" dirty="0" smtClean="0"/>
                        <a:t>nd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6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5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-1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3</a:t>
                      </a:r>
                      <a:r>
                        <a:rPr lang="en-US" sz="2300" baseline="30000" dirty="0" smtClean="0"/>
                        <a:t>rd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5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4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-1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4</a:t>
                      </a:r>
                      <a:r>
                        <a:rPr lang="en-US" sz="2300" baseline="30000" dirty="0" smtClean="0"/>
                        <a:t>th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4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4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0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5</a:t>
                      </a:r>
                      <a:r>
                        <a:rPr lang="en-US" sz="2300" baseline="30000" dirty="0" smtClean="0"/>
                        <a:t>th</a:t>
                      </a:r>
                      <a:r>
                        <a:rPr lang="en-US" sz="2300" dirty="0" smtClean="0"/>
                        <a:t> 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4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3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-1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Total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33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29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-4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795221" y="1641025"/>
            <a:ext cx="5190879" cy="63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20" dirty="0" smtClean="0">
                <a:solidFill>
                  <a:prstClr val="black"/>
                </a:solidFill>
              </a:rPr>
              <a:t># of classes per grade</a:t>
            </a:r>
            <a:endParaRPr lang="en-US" sz="352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35156" y="3437866"/>
            <a:ext cx="1313180" cy="572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128" b="1" i="0" u="none" strike="noStrike" kern="1200" cap="all" baseline="0">
                <a:solidFill>
                  <a:srgbClr val="2E2B21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3121" b="1" cap="all" dirty="0">
                <a:solidFill>
                  <a:srgbClr val="2E2B21">
                    <a:lumMod val="65000"/>
                    <a:lumOff val="35000"/>
                  </a:srgbClr>
                </a:solidFill>
              </a:rPr>
              <a:t>Greer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8237262"/>
              </p:ext>
            </p:extLst>
          </p:nvPr>
        </p:nvGraphicFramePr>
        <p:xfrm>
          <a:off x="7065202" y="4261430"/>
          <a:ext cx="5889739" cy="4351192"/>
        </p:xfrm>
        <a:graphic>
          <a:graphicData uri="http://schemas.openxmlformats.org/drawingml/2006/table">
            <a:tbl>
              <a:tblPr firstRow="1" firstCol="1" lastRow="1" bandRow="1">
                <a:tableStyleId>{7DF18680-E054-41AD-8BC1-D1AEF772440D}</a:tableStyleId>
              </a:tblPr>
              <a:tblGrid>
                <a:gridCol w="1081799"/>
                <a:gridCol w="1675260"/>
                <a:gridCol w="1566340"/>
                <a:gridCol w="1566340"/>
              </a:tblGrid>
              <a:tr h="543899"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Grade</a:t>
                      </a:r>
                      <a:endParaRPr lang="en-US" sz="2300" dirty="0"/>
                    </a:p>
                  </a:txBody>
                  <a:tcPr marL="134112" marR="134112" marT="67056" marB="6705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Current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After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Difference</a:t>
                      </a:r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K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2</a:t>
                      </a:r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3</a:t>
                      </a:r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+1</a:t>
                      </a:r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1</a:t>
                      </a:r>
                      <a:r>
                        <a:rPr lang="en-US" sz="2300" baseline="30000" dirty="0" smtClean="0"/>
                        <a:t>st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2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2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0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2</a:t>
                      </a:r>
                      <a:r>
                        <a:rPr lang="en-US" sz="2300" baseline="30000" dirty="0" smtClean="0"/>
                        <a:t>nd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2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3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+1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3</a:t>
                      </a:r>
                      <a:r>
                        <a:rPr lang="en-US" sz="2300" baseline="30000" dirty="0" smtClean="0"/>
                        <a:t>rd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2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3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+1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4</a:t>
                      </a:r>
                      <a:r>
                        <a:rPr lang="en-US" sz="2300" baseline="30000" dirty="0" smtClean="0"/>
                        <a:t>th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2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2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0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5</a:t>
                      </a:r>
                      <a:r>
                        <a:rPr lang="en-US" sz="2300" baseline="30000" dirty="0" smtClean="0"/>
                        <a:t>th</a:t>
                      </a:r>
                      <a:r>
                        <a:rPr lang="en-US" sz="2300" dirty="0" smtClean="0"/>
                        <a:t> 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2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2.5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+.5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</a:tr>
              <a:tr h="54389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Total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12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+15.5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/>
                        <a:t>+3.5</a:t>
                      </a:r>
                      <a:endParaRPr lang="en-US" sz="2300" dirty="0"/>
                    </a:p>
                  </a:txBody>
                  <a:tcPr marL="134112" marR="134112" marT="67056" marB="67056" anchor="ctr"/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9546071" y="3452723"/>
            <a:ext cx="1689180" cy="572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128" b="1" i="0" u="none" strike="noStrike" kern="1200" cap="all" baseline="0">
                <a:solidFill>
                  <a:srgbClr val="2E2B21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3121" b="1" cap="all" dirty="0" err="1">
                <a:solidFill>
                  <a:srgbClr val="2E2B21">
                    <a:lumMod val="65000"/>
                    <a:lumOff val="35000"/>
                  </a:srgbClr>
                </a:solidFill>
              </a:rPr>
              <a:t>murray</a:t>
            </a:r>
            <a:endParaRPr lang="en-US" sz="3121" b="1" cap="all" dirty="0">
              <a:solidFill>
                <a:srgbClr val="2E2B21">
                  <a:lumMod val="65000"/>
                  <a:lumOff val="35000"/>
                </a:srgb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68833" y="9288379"/>
            <a:ext cx="5003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Additional classes would require the use of 2 trailers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0" name="Elbow Connector 9"/>
          <p:cNvCxnSpPr/>
          <p:nvPr/>
        </p:nvCxnSpPr>
        <p:spPr>
          <a:xfrm flipV="1">
            <a:off x="11572126" y="8698832"/>
            <a:ext cx="700085" cy="774213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6707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1248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124436" y="2273009"/>
          <a:ext cx="13189979" cy="7675008"/>
        </p:xfrm>
        <a:graphic>
          <a:graphicData uri="http://schemas.openxmlformats.org/drawingml/2006/table">
            <a:tbl>
              <a:tblPr lastRow="1" bandRow="1">
                <a:tableStyleId>{5C22544A-7EE6-4342-B048-85BDC9FD1C3A}</a:tableStyleId>
              </a:tblPr>
              <a:tblGrid>
                <a:gridCol w="595678"/>
                <a:gridCol w="2916541"/>
                <a:gridCol w="1567460"/>
                <a:gridCol w="1567460"/>
                <a:gridCol w="1567460"/>
                <a:gridCol w="1567460"/>
                <a:gridCol w="1567460"/>
                <a:gridCol w="1840460"/>
              </a:tblGrid>
              <a:tr h="28982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anose="020B0503020102020204" pitchFamily="34" charset="0"/>
                        </a:rPr>
                        <a:t>RANK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>
                    <a:solidFill>
                      <a:schemeClr val="accent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anose="020B0503020102020204" pitchFamily="34" charset="0"/>
                        </a:rPr>
                        <a:t>Project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anose="020B0503020102020204" pitchFamily="34" charset="0"/>
                        </a:rPr>
                        <a:t> FISCAL YEAR 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anose="020B0503020102020204" pitchFamily="34" charset="0"/>
                        </a:rPr>
                        <a:t> 5 Year Total 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>
                    <a:solidFill>
                      <a:schemeClr val="accent1"/>
                    </a:solidFill>
                  </a:tcPr>
                </a:tc>
              </a:tr>
              <a:tr h="2760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anose="020B0503020102020204" pitchFamily="34" charset="0"/>
                        </a:rPr>
                        <a:t>1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anose="020B0503020102020204" pitchFamily="34" charset="0"/>
                        </a:rPr>
                        <a:t>2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anose="020B0503020102020204" pitchFamily="34" charset="0"/>
                        </a:rPr>
                        <a:t>3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anose="020B0503020102020204" pitchFamily="34" charset="0"/>
                        </a:rPr>
                        <a:t>4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anose="020B0503020102020204" pitchFamily="34" charset="0"/>
                        </a:rPr>
                        <a:t>5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6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anose="020B0503020102020204" pitchFamily="34" charset="0"/>
                        </a:rPr>
                        <a:t> 16/17 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anose="020B0503020102020204" pitchFamily="34" charset="0"/>
                        </a:rPr>
                        <a:t> 17/18 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anose="020B0503020102020204" pitchFamily="34" charset="0"/>
                        </a:rPr>
                        <a:t> 18/19 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anose="020B0503020102020204" pitchFamily="34" charset="0"/>
                        </a:rPr>
                        <a:t> 19/20 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anose="020B0503020102020204" pitchFamily="34" charset="0"/>
                        </a:rPr>
                        <a:t> 20/21 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0102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Maintenance/Replacement Program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7,783,000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6,418,750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6,803,000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6,822,000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7,155,000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 $         34,981,750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</a:tr>
              <a:tr h="4995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State Technology Grant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752,000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752,000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752,000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752,000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752,000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3,760,000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</a:tr>
              <a:tr h="4995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Instructional Technology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575,000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575,000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575,000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575,000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575,000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2,875,000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</a:tr>
              <a:tr h="4995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Administrative Technology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261,000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263,000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263,000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263,000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263,000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 $           1,313,000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</a:tr>
              <a:tr h="50102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Telecommunications Network Upgrade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900,000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900,000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 $           1,800,000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</a:tr>
              <a:tr h="4995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School Bus Replacement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1,200,000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1,200,000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1,200,000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1,200,000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1,200,000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6,000,000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</a:tr>
              <a:tr h="4995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Security Improvements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2,391,364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1,403,089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3,794,453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</a:tr>
              <a:tr h="49959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Red Hill </a:t>
                      </a:r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Modernization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1,067,000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1,067,000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</a:tr>
              <a:tr h="5010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Red Hill </a:t>
                      </a:r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Additions,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Renovations &amp; Site Improvements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293,540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3,697,120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3,990,660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</a:tr>
              <a:tr h="4995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Learning Space Modernization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3,000,000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7,500,000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10,000,000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8,000,000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7,500,000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36,000,000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</a:tr>
              <a:tr h="50102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10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Woodbrook Addition + Modernization + Renovation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1,045,065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12,772,501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13,817,566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</a:tr>
              <a:tr h="50102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11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Western Albemarle ESA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Addition + Renovation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534,315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6,323,593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6,857,908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</a:tr>
              <a:tr h="4995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12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Monticello HS Addition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          </a:t>
                      </a:r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592,365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8,097,277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8,689,642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</a:tr>
              <a:tr h="30362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Total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b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6329" marR="6329" marT="632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$ </a:t>
                      </a:r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19,267,969 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$ </a:t>
                      </a:r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35,115,775 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$ </a:t>
                      </a:r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25,916,593 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$ </a:t>
                      </a:r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18,512,000 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 $ 17,445,000 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 $  124,946,979 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283" marR="9283" marT="9283" marB="0" anchor="ctr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3411200" cy="2360371"/>
          </a:xfrm>
        </p:spPr>
        <p:txBody>
          <a:bodyPr>
            <a:normAutofit/>
          </a:bodyPr>
          <a:lstStyle/>
          <a:p>
            <a:pPr algn="ctr"/>
            <a:r>
              <a:rPr lang="en-US" sz="4107" cap="none" dirty="0">
                <a:solidFill>
                  <a:schemeClr val="tx1"/>
                </a:solidFill>
                <a:latin typeface="Franklin Gothic Book" panose="020B0503020102020204" pitchFamily="34" charset="0"/>
              </a:rPr>
              <a:t>Approved School Board CIP Request: FY17 – FY21</a:t>
            </a:r>
            <a:endParaRPr lang="en-US" sz="4107" cap="none" dirty="0">
              <a:solidFill>
                <a:schemeClr val="tx1"/>
              </a:solidFill>
              <a:latin typeface="Franklin Gothic Book" panose="020B05030201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0" y="6154866"/>
            <a:ext cx="13411200" cy="1"/>
          </a:xfrm>
          <a:prstGeom prst="line">
            <a:avLst/>
          </a:prstGeom>
          <a:ln w="381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23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716" y="2815389"/>
            <a:ext cx="11887200" cy="6930190"/>
          </a:xfrm>
        </p:spPr>
        <p:txBody>
          <a:bodyPr>
            <a:normAutofit/>
          </a:bodyPr>
          <a:lstStyle/>
          <a:p>
            <a:endParaRPr lang="en-US" sz="2400" b="1" dirty="0" smtClean="0"/>
          </a:p>
          <a:p>
            <a:r>
              <a:rPr lang="en-US" sz="2400" b="1" dirty="0" smtClean="0"/>
              <a:t>To </a:t>
            </a:r>
            <a:r>
              <a:rPr lang="en-US" sz="2400" b="1" dirty="0"/>
              <a:t>provide immediate relief to the overcrowding at Albemarle High School</a:t>
            </a:r>
            <a:r>
              <a:rPr lang="en-US" sz="2400" b="1" dirty="0" smtClean="0"/>
              <a:t>:</a:t>
            </a:r>
          </a:p>
          <a:p>
            <a:endParaRPr lang="en-US" sz="2400" b="1" dirty="0"/>
          </a:p>
          <a:p>
            <a:pPr marL="133350" lvl="0" indent="-133350">
              <a:tabLst>
                <a:tab pos="576263" algn="l"/>
              </a:tabLst>
            </a:pPr>
            <a:r>
              <a:rPr lang="en-US" sz="2400" dirty="0" smtClean="0"/>
              <a:t>A.    Transfer </a:t>
            </a:r>
            <a:r>
              <a:rPr lang="en-US" sz="2400" dirty="0"/>
              <a:t>the area of </a:t>
            </a:r>
            <a:r>
              <a:rPr lang="en-US" sz="2400" b="1" dirty="0"/>
              <a:t>‘Route 20 north of </a:t>
            </a:r>
            <a:r>
              <a:rPr lang="en-US" sz="2400" b="1" dirty="0" err="1"/>
              <a:t>Proffit</a:t>
            </a:r>
            <a:r>
              <a:rPr lang="en-US" sz="2400" b="1" dirty="0"/>
              <a:t> Road’ </a:t>
            </a:r>
            <a:r>
              <a:rPr lang="en-US" sz="2400" dirty="0"/>
              <a:t>from Sutherland Middle School</a:t>
            </a:r>
            <a:r>
              <a:rPr lang="en-US" sz="2400" dirty="0" smtClean="0"/>
              <a:t>/ Albemarle </a:t>
            </a:r>
            <a:r>
              <a:rPr lang="en-US" sz="2400" dirty="0"/>
              <a:t>High School to </a:t>
            </a:r>
            <a:r>
              <a:rPr lang="en-US" sz="2400" dirty="0" smtClean="0"/>
              <a:t>Burley Middle </a:t>
            </a:r>
            <a:r>
              <a:rPr lang="en-US" sz="2400" dirty="0"/>
              <a:t>School/Monticello High School.  As of September 9, the area had 70 AHS students and 47 Sutherland </a:t>
            </a:r>
            <a:r>
              <a:rPr lang="en-US" sz="2400" dirty="0" smtClean="0"/>
              <a:t>students.</a:t>
            </a:r>
          </a:p>
          <a:p>
            <a:pPr marL="133350" lvl="0" indent="-133350">
              <a:tabLst>
                <a:tab pos="576263" algn="l"/>
              </a:tabLst>
            </a:pPr>
            <a:endParaRPr lang="en-US" sz="2400" dirty="0"/>
          </a:p>
          <a:p>
            <a:pPr marL="133350" lvl="0" indent="-133350">
              <a:tabLst>
                <a:tab pos="514350" algn="l"/>
              </a:tabLst>
            </a:pPr>
            <a:r>
              <a:rPr lang="en-US" sz="2400" dirty="0" smtClean="0"/>
              <a:t>B.    Transfer </a:t>
            </a:r>
            <a:r>
              <a:rPr lang="en-US" sz="2400" dirty="0"/>
              <a:t>of the area </a:t>
            </a:r>
            <a:r>
              <a:rPr lang="en-US" sz="2400" b="1" dirty="0" smtClean="0"/>
              <a:t>‘Rio </a:t>
            </a:r>
            <a:r>
              <a:rPr lang="en-US" sz="2400" b="1" dirty="0"/>
              <a:t>Road East of the railroad tracks and Rio Road East including </a:t>
            </a:r>
            <a:r>
              <a:rPr lang="en-US" sz="2400" b="1" dirty="0" err="1"/>
              <a:t>Abbington</a:t>
            </a:r>
            <a:r>
              <a:rPr lang="en-US" sz="2400" b="1" dirty="0"/>
              <a:t> and Pine </a:t>
            </a:r>
            <a:r>
              <a:rPr lang="en-US" sz="2400" b="1" dirty="0" smtClean="0"/>
              <a:t>Haven’ </a:t>
            </a:r>
            <a:r>
              <a:rPr lang="en-US" sz="2400" dirty="0" smtClean="0"/>
              <a:t>from Albemarle </a:t>
            </a:r>
            <a:r>
              <a:rPr lang="en-US" sz="2400" dirty="0"/>
              <a:t>High School to Monticello High School:  As of September 9, the area had 144 AHS </a:t>
            </a:r>
            <a:r>
              <a:rPr lang="en-US" sz="2400" dirty="0" smtClean="0"/>
              <a:t>students.</a:t>
            </a:r>
          </a:p>
          <a:p>
            <a:pPr marL="133350" lvl="0" indent="-133350">
              <a:tabLst>
                <a:tab pos="514350" algn="l"/>
              </a:tabLst>
            </a:pPr>
            <a:endParaRPr lang="en-US" sz="2400" dirty="0" smtClean="0"/>
          </a:p>
          <a:p>
            <a:pPr marL="133350" lvl="0" indent="-133350">
              <a:tabLst>
                <a:tab pos="514350" algn="l"/>
              </a:tabLst>
            </a:pPr>
            <a:r>
              <a:rPr lang="en-US" sz="2400" dirty="0" smtClean="0"/>
              <a:t>Continued…</a:t>
            </a:r>
            <a:endParaRPr lang="en-US" sz="2400" dirty="0"/>
          </a:p>
          <a:p>
            <a:pPr marL="187766" lvl="1" indent="0">
              <a:buNone/>
              <a:tabLst>
                <a:tab pos="576263" algn="l"/>
              </a:tabLst>
            </a:pPr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7351295" y="1544466"/>
            <a:ext cx="5392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i="1" dirty="0" smtClean="0"/>
              <a:t>Committee &amp; Superintendent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3705591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716" y="2815389"/>
            <a:ext cx="11887200" cy="6930190"/>
          </a:xfrm>
        </p:spPr>
        <p:txBody>
          <a:bodyPr>
            <a:normAutofit/>
          </a:bodyPr>
          <a:lstStyle/>
          <a:p>
            <a:pPr lvl="0"/>
            <a:r>
              <a:rPr lang="en-US" sz="2000" dirty="0" smtClean="0"/>
              <a:t>C.    </a:t>
            </a:r>
            <a:r>
              <a:rPr lang="en-US" sz="2000" b="1" dirty="0" smtClean="0"/>
              <a:t>Grandfather Clause</a:t>
            </a:r>
          </a:p>
          <a:p>
            <a:pPr lvl="0"/>
            <a:endParaRPr lang="en-US" sz="2000" b="1" dirty="0" smtClean="0"/>
          </a:p>
          <a:p>
            <a:pPr marL="187766" lvl="1" indent="0">
              <a:buNone/>
              <a:tabLst>
                <a:tab pos="576263" algn="l"/>
              </a:tabLst>
            </a:pPr>
            <a:r>
              <a:rPr lang="en-US" sz="2000" dirty="0" smtClean="0"/>
              <a:t>Option 1:</a:t>
            </a:r>
          </a:p>
          <a:p>
            <a:pPr marL="187766" lvl="1" indent="0">
              <a:buNone/>
              <a:tabLst>
                <a:tab pos="576263" algn="l"/>
              </a:tabLst>
            </a:pPr>
            <a:r>
              <a:rPr lang="en-US" sz="2000" dirty="0" smtClean="0"/>
              <a:t>All </a:t>
            </a:r>
            <a:r>
              <a:rPr lang="en-US" sz="2000" dirty="0"/>
              <a:t>current (2015/16 school year) Albemarle &amp; Sutherland students in affected </a:t>
            </a:r>
            <a:r>
              <a:rPr lang="en-US" sz="2000" dirty="0" smtClean="0"/>
              <a:t>neighborhoods </a:t>
            </a:r>
            <a:r>
              <a:rPr lang="en-US" sz="2000" dirty="0"/>
              <a:t>shall be </a:t>
            </a:r>
            <a:r>
              <a:rPr lang="en-US" sz="2000" dirty="0" smtClean="0"/>
              <a:t>allowed </a:t>
            </a:r>
            <a:r>
              <a:rPr lang="en-US" sz="2000" dirty="0"/>
              <a:t>to finish </a:t>
            </a:r>
            <a:r>
              <a:rPr lang="en-US" sz="2000" dirty="0" smtClean="0"/>
              <a:t>their </a:t>
            </a:r>
            <a:r>
              <a:rPr lang="en-US" sz="2000" dirty="0"/>
              <a:t>years in the school they are currently </a:t>
            </a:r>
            <a:r>
              <a:rPr lang="en-US" sz="2000" dirty="0" smtClean="0"/>
              <a:t>enrolled.  This </a:t>
            </a:r>
            <a:r>
              <a:rPr lang="en-US" sz="2000" dirty="0"/>
              <a:t>grandfather clause </a:t>
            </a:r>
            <a:r>
              <a:rPr lang="en-US" sz="2000" dirty="0" smtClean="0"/>
              <a:t>should </a:t>
            </a:r>
            <a:r>
              <a:rPr lang="en-US" sz="2000" dirty="0"/>
              <a:t>apply to all siblings of current </a:t>
            </a:r>
            <a:r>
              <a:rPr lang="en-US" sz="2000" dirty="0" smtClean="0"/>
              <a:t>(</a:t>
            </a:r>
            <a:r>
              <a:rPr lang="en-US" sz="2000" dirty="0"/>
              <a:t>2015/16 school year) </a:t>
            </a:r>
            <a:r>
              <a:rPr lang="en-US" sz="2000" dirty="0" smtClean="0"/>
              <a:t>Albemarle </a:t>
            </a:r>
            <a:r>
              <a:rPr lang="en-US" sz="2000" dirty="0"/>
              <a:t>High School &amp; Sutherland </a:t>
            </a:r>
            <a:r>
              <a:rPr lang="en-US" sz="2000" dirty="0" smtClean="0"/>
              <a:t>students </a:t>
            </a:r>
            <a:r>
              <a:rPr lang="en-US" sz="2000" dirty="0"/>
              <a:t>in affected neighborhoods as well.  This only applies </a:t>
            </a:r>
            <a:r>
              <a:rPr lang="en-US" sz="2000" dirty="0" smtClean="0"/>
              <a:t>to </a:t>
            </a:r>
            <a:r>
              <a:rPr lang="en-US" sz="2000" dirty="0"/>
              <a:t>siblings currently enrolled in </a:t>
            </a:r>
            <a:r>
              <a:rPr lang="en-US" sz="2000" dirty="0" smtClean="0"/>
              <a:t>ACPS.</a:t>
            </a:r>
          </a:p>
          <a:p>
            <a:pPr marL="187766" lvl="1" indent="0">
              <a:buNone/>
              <a:tabLst>
                <a:tab pos="576263" algn="l"/>
              </a:tabLst>
            </a:pPr>
            <a:endParaRPr lang="en-US" sz="2000" dirty="0" smtClean="0"/>
          </a:p>
          <a:p>
            <a:pPr marL="187766" lvl="1" indent="0">
              <a:buNone/>
              <a:tabLst>
                <a:tab pos="576263" algn="l"/>
              </a:tabLst>
            </a:pPr>
            <a:r>
              <a:rPr lang="en-US" sz="2000" dirty="0" smtClean="0"/>
              <a:t>Option </a:t>
            </a:r>
            <a:r>
              <a:rPr lang="en-US" sz="2000" dirty="0"/>
              <a:t>2:</a:t>
            </a:r>
          </a:p>
          <a:p>
            <a:pPr marL="187766" lvl="1" indent="0">
              <a:buNone/>
              <a:tabLst>
                <a:tab pos="576263" algn="l"/>
              </a:tabLst>
            </a:pPr>
            <a:r>
              <a:rPr lang="en-US" sz="2000" dirty="0" smtClean="0"/>
              <a:t>All </a:t>
            </a:r>
            <a:r>
              <a:rPr lang="en-US" sz="2000" dirty="0"/>
              <a:t>current Albemarle High and Sutherland Middle students shall be permitted to finish their </a:t>
            </a:r>
            <a:r>
              <a:rPr lang="en-US" sz="2000" dirty="0" smtClean="0"/>
              <a:t>years in </a:t>
            </a:r>
            <a:r>
              <a:rPr lang="en-US" sz="2000" dirty="0"/>
              <a:t>the </a:t>
            </a:r>
            <a:r>
              <a:rPr lang="en-US" sz="2000" dirty="0" smtClean="0"/>
              <a:t>schools </a:t>
            </a:r>
            <a:r>
              <a:rPr lang="en-US" sz="2000" dirty="0"/>
              <a:t>in which </a:t>
            </a:r>
            <a:r>
              <a:rPr lang="en-US" sz="2000" dirty="0" smtClean="0"/>
              <a:t>they </a:t>
            </a:r>
            <a:r>
              <a:rPr lang="en-US" sz="2000" dirty="0"/>
              <a:t>are enrolled. Siblings of current Albemarle High students </a:t>
            </a:r>
            <a:r>
              <a:rPr lang="en-US" sz="2000" dirty="0" smtClean="0"/>
              <a:t>who are </a:t>
            </a:r>
            <a:r>
              <a:rPr lang="en-US" sz="2000" dirty="0"/>
              <a:t>currently at </a:t>
            </a:r>
            <a:r>
              <a:rPr lang="en-US" sz="2000" dirty="0" smtClean="0"/>
              <a:t>Sutherland </a:t>
            </a:r>
            <a:r>
              <a:rPr lang="en-US" sz="2000" dirty="0"/>
              <a:t>and Burley Middle Schools </a:t>
            </a:r>
            <a:r>
              <a:rPr lang="en-US" sz="2000" dirty="0" smtClean="0"/>
              <a:t>would </a:t>
            </a:r>
            <a:r>
              <a:rPr lang="en-US" sz="2000" dirty="0"/>
              <a:t>be grandfathered for </a:t>
            </a:r>
            <a:r>
              <a:rPr lang="en-US" sz="2000" dirty="0" smtClean="0"/>
              <a:t>attendance </a:t>
            </a:r>
            <a:r>
              <a:rPr lang="en-US" sz="2000" dirty="0"/>
              <a:t>at Albemarle High</a:t>
            </a:r>
            <a:r>
              <a:rPr lang="en-US" sz="2000" dirty="0" smtClean="0"/>
              <a:t>.  </a:t>
            </a:r>
          </a:p>
          <a:p>
            <a:pPr marL="187766" lvl="1" indent="0">
              <a:buNone/>
              <a:tabLst>
                <a:tab pos="576263" algn="l"/>
              </a:tabLst>
            </a:pPr>
            <a:endParaRPr lang="en-US" sz="2000" dirty="0"/>
          </a:p>
          <a:p>
            <a:pPr marL="187766" lvl="1" indent="0">
              <a:buNone/>
              <a:tabLst>
                <a:tab pos="576263" algn="l"/>
              </a:tabLst>
            </a:pPr>
            <a:r>
              <a:rPr lang="en-US" sz="2000" dirty="0" smtClean="0"/>
              <a:t>In either option, transportation </a:t>
            </a:r>
            <a:r>
              <a:rPr lang="en-US" sz="2000" dirty="0"/>
              <a:t>is not </a:t>
            </a:r>
            <a:r>
              <a:rPr lang="en-US" sz="2000" dirty="0" smtClean="0"/>
              <a:t>provided. by </a:t>
            </a:r>
            <a:r>
              <a:rPr lang="en-US" sz="2000" dirty="0"/>
              <a:t>the school division to </a:t>
            </a:r>
            <a:r>
              <a:rPr lang="en-US" sz="2000" dirty="0" smtClean="0"/>
              <a:t>families </a:t>
            </a:r>
            <a:r>
              <a:rPr lang="en-US" sz="2000" dirty="0"/>
              <a:t>who choose to </a:t>
            </a:r>
            <a:r>
              <a:rPr lang="en-US" sz="2000" dirty="0" smtClean="0"/>
              <a:t>grandfather.  The </a:t>
            </a:r>
            <a:r>
              <a:rPr lang="en-US" sz="2000" dirty="0"/>
              <a:t>choice to grandfather for the </a:t>
            </a:r>
            <a:r>
              <a:rPr lang="en-US" sz="2000" dirty="0" smtClean="0"/>
              <a:t>2016/17 </a:t>
            </a:r>
            <a:r>
              <a:rPr lang="en-US" sz="2000" dirty="0"/>
              <a:t>school year will need to be made no later than January 29</a:t>
            </a:r>
            <a:r>
              <a:rPr lang="en-US" sz="2000" baseline="30000" dirty="0"/>
              <a:t>th</a:t>
            </a:r>
            <a:r>
              <a:rPr lang="en-US" sz="2000" dirty="0"/>
              <a:t>, 2016. </a:t>
            </a:r>
          </a:p>
          <a:p>
            <a:pPr marL="187766" lvl="1" indent="0">
              <a:buNone/>
              <a:tabLst>
                <a:tab pos="576263" algn="l"/>
              </a:tabLst>
            </a:pPr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7351295" y="1544466"/>
            <a:ext cx="5392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i="1" dirty="0" smtClean="0"/>
              <a:t>Committee &amp; Superintendent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1573819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716" y="2815389"/>
            <a:ext cx="11887200" cy="6930190"/>
          </a:xfrm>
        </p:spPr>
        <p:txBody>
          <a:bodyPr>
            <a:normAutofit/>
          </a:bodyPr>
          <a:lstStyle/>
          <a:p>
            <a:endParaRPr lang="en-US" sz="2000" b="1" dirty="0" smtClean="0"/>
          </a:p>
          <a:p>
            <a:endParaRPr lang="en-US" sz="2000" b="1" dirty="0"/>
          </a:p>
          <a:p>
            <a:r>
              <a:rPr lang="en-US" sz="2000" b="1" dirty="0" smtClean="0"/>
              <a:t>To </a:t>
            </a:r>
            <a:r>
              <a:rPr lang="en-US" sz="2000" b="1" dirty="0"/>
              <a:t>provide immediate relief to the overcrowding at Greer Elementary School:</a:t>
            </a:r>
          </a:p>
          <a:p>
            <a:r>
              <a:rPr lang="en-US" sz="2000" b="1" dirty="0"/>
              <a:t>Do not redistrict any area.</a:t>
            </a:r>
            <a:r>
              <a:rPr lang="en-US" sz="2000" dirty="0"/>
              <a:t>   Instead, direct to staff evaluate non-redistricting options that may include housing Greer 5</a:t>
            </a:r>
            <a:r>
              <a:rPr lang="en-US" sz="2000" baseline="30000" dirty="0"/>
              <a:t>th</a:t>
            </a:r>
            <a:r>
              <a:rPr lang="en-US" sz="2000" dirty="0"/>
              <a:t> grade at </a:t>
            </a:r>
            <a:r>
              <a:rPr lang="en-US" sz="2000" dirty="0" err="1"/>
              <a:t>Jouett</a:t>
            </a:r>
            <a:r>
              <a:rPr lang="en-US" sz="2000" dirty="0"/>
              <a:t> Middle School, relocating Greer’s pre-k programs, utilizing mobile classrooms, or other creative solutions that would provide temporary relief until additional seats are built at </a:t>
            </a:r>
            <a:r>
              <a:rPr lang="en-US" sz="2000" dirty="0" err="1"/>
              <a:t>Woodbrook</a:t>
            </a:r>
            <a:r>
              <a:rPr lang="en-US" sz="2000" dirty="0"/>
              <a:t>.  Any solution should be implemented for the 2016/17 school year.  </a:t>
            </a:r>
          </a:p>
          <a:p>
            <a:pPr marL="187766" lvl="1" indent="0">
              <a:buNone/>
              <a:tabLst>
                <a:tab pos="576263" algn="l"/>
              </a:tabLst>
            </a:pPr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7351295" y="1544466"/>
            <a:ext cx="5392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i="1" dirty="0" smtClean="0"/>
              <a:t>Committee &amp; Superintendent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1816062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2" t="12141" r="3685" b="36925"/>
          <a:stretch/>
        </p:blipFill>
        <p:spPr>
          <a:xfrm>
            <a:off x="3260177" y="2812606"/>
            <a:ext cx="10151024" cy="71996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Greer option A2</a:t>
            </a:r>
            <a:endParaRPr lang="en-US" sz="4107" dirty="0"/>
          </a:p>
        </p:txBody>
      </p:sp>
      <p:sp>
        <p:nvSpPr>
          <p:cNvPr id="6" name="TextBox 5"/>
          <p:cNvSpPr txBox="1"/>
          <p:nvPr/>
        </p:nvSpPr>
        <p:spPr>
          <a:xfrm>
            <a:off x="6206497" y="7522599"/>
            <a:ext cx="1363065" cy="4985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40" u="sng" dirty="0">
                <a:solidFill>
                  <a:srgbClr val="000000"/>
                </a:solidFill>
              </a:rPr>
              <a:t>MURRAY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809743" y="4847345"/>
            <a:ext cx="1083951" cy="4985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40" u="sng" dirty="0">
                <a:solidFill>
                  <a:srgbClr val="000000"/>
                </a:solidFill>
              </a:rPr>
              <a:t>GREER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676" y="6696005"/>
            <a:ext cx="2937022" cy="9048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40" dirty="0">
                <a:solidFill>
                  <a:srgbClr val="000000"/>
                </a:solidFill>
              </a:rPr>
              <a:t>Colonnades/Old Ivy</a:t>
            </a:r>
          </a:p>
          <a:p>
            <a:r>
              <a:rPr lang="en-US" sz="2640" dirty="0" smtClean="0">
                <a:solidFill>
                  <a:srgbClr val="000000"/>
                </a:solidFill>
              </a:rPr>
              <a:t>(64 </a:t>
            </a:r>
            <a:r>
              <a:rPr lang="en-US" sz="2640" dirty="0">
                <a:solidFill>
                  <a:srgbClr val="000000"/>
                </a:solidFill>
              </a:rPr>
              <a:t>Greer students)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3110570" y="6999978"/>
            <a:ext cx="6591587" cy="0"/>
          </a:xfrm>
          <a:prstGeom prst="straightConnector1">
            <a:avLst/>
          </a:prstGeom>
          <a:ln w="12700">
            <a:solidFill>
              <a:schemeClr val="tx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4396993" y="5982239"/>
            <a:ext cx="224275" cy="2242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40">
              <a:solidFill>
                <a:prstClr val="white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0280906" y="4445330"/>
            <a:ext cx="224275" cy="2242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4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660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26541" y="3251940"/>
            <a:ext cx="6615570" cy="578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40" u="sng" dirty="0">
                <a:solidFill>
                  <a:srgbClr val="000000"/>
                </a:solidFill>
              </a:rPr>
              <a:t>Colonnades/Old Ivy</a:t>
            </a:r>
          </a:p>
          <a:p>
            <a:endParaRPr lang="en-US" sz="2640" dirty="0">
              <a:solidFill>
                <a:srgbClr val="000000"/>
              </a:solidFill>
            </a:endParaRPr>
          </a:p>
          <a:p>
            <a:r>
              <a:rPr lang="en-US" sz="2640" dirty="0">
                <a:solidFill>
                  <a:srgbClr val="000000"/>
                </a:solidFill>
              </a:rPr>
              <a:t>Current   </a:t>
            </a:r>
          </a:p>
          <a:p>
            <a:r>
              <a:rPr lang="en-US" sz="2640" dirty="0">
                <a:solidFill>
                  <a:srgbClr val="000000"/>
                </a:solidFill>
              </a:rPr>
              <a:t>   Greer: </a:t>
            </a:r>
            <a:r>
              <a:rPr lang="en-US" sz="2640" dirty="0" smtClean="0">
                <a:solidFill>
                  <a:srgbClr val="000000"/>
                </a:solidFill>
              </a:rPr>
              <a:t>64 </a:t>
            </a:r>
            <a:r>
              <a:rPr lang="en-US" sz="2640" dirty="0">
                <a:solidFill>
                  <a:srgbClr val="000000"/>
                </a:solidFill>
              </a:rPr>
              <a:t>students</a:t>
            </a:r>
          </a:p>
          <a:p>
            <a:r>
              <a:rPr lang="en-US" sz="2640" dirty="0">
                <a:solidFill>
                  <a:srgbClr val="000000"/>
                </a:solidFill>
              </a:rPr>
              <a:t>   </a:t>
            </a:r>
            <a:r>
              <a:rPr lang="en-US" sz="2640" dirty="0" err="1">
                <a:solidFill>
                  <a:srgbClr val="000000"/>
                </a:solidFill>
              </a:rPr>
              <a:t>Jouett</a:t>
            </a:r>
            <a:r>
              <a:rPr lang="en-US" sz="2640" dirty="0">
                <a:solidFill>
                  <a:srgbClr val="000000"/>
                </a:solidFill>
              </a:rPr>
              <a:t>: </a:t>
            </a:r>
            <a:r>
              <a:rPr lang="en-US" sz="2640" dirty="0" smtClean="0">
                <a:solidFill>
                  <a:srgbClr val="000000"/>
                </a:solidFill>
              </a:rPr>
              <a:t>18 </a:t>
            </a:r>
            <a:r>
              <a:rPr lang="en-US" sz="2640" dirty="0">
                <a:solidFill>
                  <a:srgbClr val="000000"/>
                </a:solidFill>
              </a:rPr>
              <a:t>students</a:t>
            </a:r>
          </a:p>
          <a:p>
            <a:r>
              <a:rPr lang="en-US" sz="2640" dirty="0">
                <a:solidFill>
                  <a:srgbClr val="000000"/>
                </a:solidFill>
              </a:rPr>
              <a:t>   Albemarle: </a:t>
            </a:r>
            <a:r>
              <a:rPr lang="en-US" sz="2640" dirty="0" smtClean="0">
                <a:solidFill>
                  <a:srgbClr val="000000"/>
                </a:solidFill>
              </a:rPr>
              <a:t>27 </a:t>
            </a:r>
            <a:r>
              <a:rPr lang="en-US" sz="2640" dirty="0">
                <a:solidFill>
                  <a:srgbClr val="000000"/>
                </a:solidFill>
              </a:rPr>
              <a:t>students</a:t>
            </a:r>
          </a:p>
          <a:p>
            <a:endParaRPr lang="en-US" sz="2640" dirty="0">
              <a:solidFill>
                <a:srgbClr val="000000"/>
              </a:solidFill>
            </a:endParaRPr>
          </a:p>
          <a:p>
            <a:r>
              <a:rPr lang="en-US" sz="2640" dirty="0">
                <a:solidFill>
                  <a:srgbClr val="000000"/>
                </a:solidFill>
              </a:rPr>
              <a:t>Proposed: </a:t>
            </a:r>
            <a:r>
              <a:rPr lang="en-US" sz="2640" dirty="0" smtClean="0">
                <a:solidFill>
                  <a:srgbClr val="000000"/>
                </a:solidFill>
              </a:rPr>
              <a:t>Murray Elementary</a:t>
            </a:r>
          </a:p>
          <a:p>
            <a:endParaRPr lang="en-US" sz="2640" dirty="0">
              <a:solidFill>
                <a:srgbClr val="000000"/>
              </a:solidFill>
            </a:endParaRPr>
          </a:p>
          <a:p>
            <a:r>
              <a:rPr lang="en-US" sz="2640" dirty="0" smtClean="0">
                <a:solidFill>
                  <a:srgbClr val="000000"/>
                </a:solidFill>
              </a:rPr>
              <a:t>Students would remain at </a:t>
            </a:r>
            <a:r>
              <a:rPr lang="en-US" sz="2640" dirty="0" err="1" smtClean="0">
                <a:solidFill>
                  <a:srgbClr val="000000"/>
                </a:solidFill>
              </a:rPr>
              <a:t>Jouett</a:t>
            </a:r>
            <a:r>
              <a:rPr lang="en-US" sz="2640" dirty="0" smtClean="0">
                <a:solidFill>
                  <a:srgbClr val="000000"/>
                </a:solidFill>
              </a:rPr>
              <a:t>/Albemarle</a:t>
            </a:r>
          </a:p>
          <a:p>
            <a:r>
              <a:rPr lang="en-US" sz="2640" dirty="0" smtClean="0">
                <a:solidFill>
                  <a:srgbClr val="000000"/>
                </a:solidFill>
              </a:rPr>
              <a:t>(previous iterations studied the transfer to Henley/Western or Burley/Monticello)</a:t>
            </a:r>
            <a:endParaRPr lang="en-US" sz="2640" dirty="0">
              <a:solidFill>
                <a:srgbClr val="000000"/>
              </a:solidFill>
            </a:endParaRPr>
          </a:p>
          <a:p>
            <a:endParaRPr lang="en-US" sz="2640" dirty="0">
              <a:solidFill>
                <a:srgbClr val="000000"/>
              </a:solidFill>
            </a:endParaRPr>
          </a:p>
          <a:p>
            <a:endParaRPr lang="en-US" sz="2640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Greer option </a:t>
            </a:r>
            <a:r>
              <a:rPr lang="en-US" dirty="0" smtClean="0"/>
              <a:t>a2 </a:t>
            </a:r>
            <a:r>
              <a:rPr lang="en-US" sz="4107" dirty="0" smtClean="0"/>
              <a:t>(</a:t>
            </a:r>
            <a:r>
              <a:rPr lang="en-US" sz="4107" dirty="0"/>
              <a:t>CONT.)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7" t="9729" r="25439" b="51472"/>
          <a:stretch/>
        </p:blipFill>
        <p:spPr>
          <a:xfrm>
            <a:off x="7556308" y="2951151"/>
            <a:ext cx="5854892" cy="634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01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7" t="9729" r="25439" b="51472"/>
          <a:stretch/>
        </p:blipFill>
        <p:spPr>
          <a:xfrm>
            <a:off x="7556308" y="2951151"/>
            <a:ext cx="5854892" cy="63460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26542" y="2951151"/>
            <a:ext cx="575680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40" u="sng" dirty="0">
                <a:solidFill>
                  <a:srgbClr val="000000"/>
                </a:solidFill>
              </a:rPr>
              <a:t>Colonnades/Old Ivy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5223119"/>
              </p:ext>
            </p:extLst>
          </p:nvPr>
        </p:nvGraphicFramePr>
        <p:xfrm>
          <a:off x="1656044" y="3961848"/>
          <a:ext cx="4439956" cy="221564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19978"/>
                <a:gridCol w="2219978"/>
              </a:tblGrid>
              <a:tr h="72923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300" u="none" strike="noStrike" dirty="0" smtClean="0">
                          <a:effectLst/>
                        </a:rPr>
                        <a:t>Distance from </a:t>
                      </a:r>
                      <a:r>
                        <a:rPr lang="en-US" sz="2300" u="none" strike="noStrike" dirty="0">
                          <a:effectLst/>
                        </a:rPr>
                        <a:t>the top of Colonnade </a:t>
                      </a:r>
                      <a:r>
                        <a:rPr lang="en-US" sz="2300" u="none" strike="noStrike" dirty="0" smtClean="0">
                          <a:effectLst/>
                        </a:rPr>
                        <a:t>Dr. to</a:t>
                      </a:r>
                      <a:r>
                        <a:rPr lang="en-US" sz="2300" u="none" strike="noStrike" baseline="0" dirty="0" smtClean="0">
                          <a:effectLst/>
                        </a:rPr>
                        <a:t> schools (miles)</a:t>
                      </a:r>
                      <a:endParaRPr lang="en-US" sz="2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970" marR="13970" marT="1397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160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 smtClean="0">
                          <a:effectLst/>
                        </a:rPr>
                        <a:t>Before</a:t>
                      </a:r>
                      <a:endParaRPr lang="en-US" sz="2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970" marR="13970" marT="1397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>
                          <a:effectLst/>
                        </a:rPr>
                        <a:t>Greer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970" marR="13970" marT="13970" marB="0" anchor="b"/>
                </a:tc>
              </a:tr>
              <a:tr h="371602">
                <a:tc v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>
                          <a:effectLst/>
                        </a:rPr>
                        <a:t>4.3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970" marR="13970" marT="13970" marB="0" anchor="b"/>
                </a:tc>
              </a:tr>
              <a:tr h="37160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 smtClean="0">
                          <a:effectLst/>
                        </a:rPr>
                        <a:t>After</a:t>
                      </a:r>
                      <a:endParaRPr lang="en-US" sz="2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970" marR="13970" marT="1397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Murray</a:t>
                      </a:r>
                      <a:endParaRPr lang="en-US" sz="2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970" marR="13970" marT="13970" marB="0" anchor="b"/>
                </a:tc>
              </a:tr>
              <a:tr h="371602">
                <a:tc v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5.96</a:t>
                      </a:r>
                      <a:endParaRPr lang="en-US" sz="2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970" marR="13970" marT="13970" marB="0" anchor="b"/>
                </a:tc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Greer option </a:t>
            </a:r>
            <a:r>
              <a:rPr lang="en-US" dirty="0" smtClean="0"/>
              <a:t>a2 </a:t>
            </a:r>
            <a:r>
              <a:rPr lang="en-US" sz="4107" dirty="0" smtClean="0"/>
              <a:t>(</a:t>
            </a:r>
            <a:r>
              <a:rPr lang="en-US" sz="4107" dirty="0"/>
              <a:t>CONT.)</a:t>
            </a:r>
          </a:p>
        </p:txBody>
      </p:sp>
      <p:sp>
        <p:nvSpPr>
          <p:cNvPr id="2" name="5-Point Star 1"/>
          <p:cNvSpPr/>
          <p:nvPr/>
        </p:nvSpPr>
        <p:spPr>
          <a:xfrm>
            <a:off x="10739962" y="7833570"/>
            <a:ext cx="420351" cy="420351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40">
              <a:solidFill>
                <a:prstClr val="white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0182760"/>
              </p:ext>
            </p:extLst>
          </p:nvPr>
        </p:nvGraphicFramePr>
        <p:xfrm>
          <a:off x="1713194" y="6935924"/>
          <a:ext cx="4439956" cy="221564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19978"/>
                <a:gridCol w="2219978"/>
              </a:tblGrid>
              <a:tr h="72923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300" u="none" strike="noStrike" dirty="0" smtClean="0">
                          <a:effectLst/>
                        </a:rPr>
                        <a:t>Distance from </a:t>
                      </a:r>
                      <a:r>
                        <a:rPr lang="en-US" sz="2300" u="none" strike="noStrike" dirty="0">
                          <a:effectLst/>
                        </a:rPr>
                        <a:t>the top of Colonnade </a:t>
                      </a:r>
                      <a:r>
                        <a:rPr lang="en-US" sz="2300" u="none" strike="noStrike" dirty="0" smtClean="0">
                          <a:effectLst/>
                        </a:rPr>
                        <a:t>Dr. to</a:t>
                      </a:r>
                      <a:r>
                        <a:rPr lang="en-US" sz="2300" u="none" strike="noStrike" baseline="0" dirty="0" smtClean="0">
                          <a:effectLst/>
                        </a:rPr>
                        <a:t> schools (minutes)</a:t>
                      </a:r>
                      <a:endParaRPr lang="en-US" sz="2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970" marR="13970" marT="1397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160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 smtClean="0">
                          <a:effectLst/>
                        </a:rPr>
                        <a:t>Before</a:t>
                      </a:r>
                      <a:endParaRPr lang="en-US" sz="2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970" marR="13970" marT="1397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>
                          <a:effectLst/>
                        </a:rPr>
                        <a:t>Greer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970" marR="13970" marT="13970" marB="0" anchor="b"/>
                </a:tc>
              </a:tr>
              <a:tr h="371602">
                <a:tc v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14:29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970" marR="13970" marT="13970" marB="0" anchor="b"/>
                </a:tc>
              </a:tr>
              <a:tr h="37160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 smtClean="0">
                          <a:effectLst/>
                        </a:rPr>
                        <a:t>After</a:t>
                      </a:r>
                      <a:endParaRPr lang="en-US" sz="2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970" marR="13970" marT="1397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Murray</a:t>
                      </a:r>
                      <a:endParaRPr lang="en-US" sz="2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970" marR="13970" marT="13970" marB="0" anchor="b"/>
                </a:tc>
              </a:tr>
              <a:tr h="371602">
                <a:tc v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10:31</a:t>
                      </a:r>
                      <a:endParaRPr lang="en-US" sz="2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970" marR="13970" marT="1397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139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Greer option </a:t>
            </a:r>
            <a:r>
              <a:rPr lang="en-US" dirty="0" smtClean="0"/>
              <a:t>A2 </a:t>
            </a:r>
            <a:r>
              <a:rPr lang="en-US" sz="4107" dirty="0" smtClean="0"/>
              <a:t>(CONT</a:t>
            </a:r>
            <a:r>
              <a:rPr lang="en-US" sz="4107" dirty="0"/>
              <a:t>.)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837594"/>
              </p:ext>
            </p:extLst>
          </p:nvPr>
        </p:nvGraphicFramePr>
        <p:xfrm>
          <a:off x="1544010" y="4775552"/>
          <a:ext cx="9857140" cy="2727374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650814"/>
                <a:gridCol w="1367721"/>
                <a:gridCol w="1367721"/>
                <a:gridCol w="1367721"/>
                <a:gridCol w="1367721"/>
                <a:gridCol w="1367721"/>
                <a:gridCol w="1367721"/>
              </a:tblGrid>
              <a:tr h="8302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 smtClean="0">
                          <a:effectLst/>
                        </a:rPr>
                        <a:t>Level </a:t>
                      </a:r>
                      <a:endParaRPr lang="en-US" sz="2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43" marR="9043" marT="90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 smtClean="0">
                          <a:effectLst/>
                        </a:rPr>
                        <a:t>2010/11</a:t>
                      </a:r>
                      <a:endParaRPr lang="en-US" sz="2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43" marR="9043" marT="90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 smtClean="0">
                          <a:effectLst/>
                        </a:rPr>
                        <a:t>2011/12</a:t>
                      </a:r>
                      <a:endParaRPr lang="en-US" sz="2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43" marR="9043" marT="90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 smtClean="0">
                          <a:effectLst/>
                        </a:rPr>
                        <a:t>2012/13</a:t>
                      </a:r>
                      <a:endParaRPr lang="en-US" sz="2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43" marR="9043" marT="90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 smtClean="0">
                          <a:effectLst/>
                        </a:rPr>
                        <a:t>2013/14</a:t>
                      </a:r>
                      <a:endParaRPr lang="en-US" sz="2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43" marR="9043" marT="90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 smtClean="0">
                          <a:effectLst/>
                        </a:rPr>
                        <a:t>2014/15</a:t>
                      </a:r>
                      <a:endParaRPr lang="en-US" sz="2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43" marR="9043" marT="90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 smtClean="0">
                          <a:effectLst/>
                        </a:rPr>
                        <a:t>2015/16</a:t>
                      </a:r>
                      <a:endParaRPr lang="en-US" sz="23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43" marR="9043" marT="9043" marB="0" anchor="ctr"/>
                </a:tc>
              </a:tr>
              <a:tr h="6323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>
                          <a:effectLst/>
                        </a:rPr>
                        <a:t>Elementary</a:t>
                      </a:r>
                      <a:endParaRPr lang="en-US" sz="23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43" marR="9043" marT="90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>
                          <a:effectLst/>
                        </a:rPr>
                        <a:t>19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43" marR="9043" marT="90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>
                          <a:effectLst/>
                        </a:rPr>
                        <a:t>19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43" marR="9043" marT="90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>
                          <a:effectLst/>
                        </a:rPr>
                        <a:t>33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43" marR="9043" marT="90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>
                          <a:effectLst/>
                        </a:rPr>
                        <a:t>56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43" marR="9043" marT="90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>
                          <a:effectLst/>
                        </a:rPr>
                        <a:t>59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43" marR="9043" marT="90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 smtClean="0">
                          <a:effectLst/>
                        </a:rPr>
                        <a:t>64</a:t>
                      </a:r>
                      <a:endParaRPr lang="en-US" sz="23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3" marR="9043" marT="9043" marB="0" anchor="ctr"/>
                </a:tc>
              </a:tr>
              <a:tr h="6323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>
                          <a:effectLst/>
                        </a:rPr>
                        <a:t>Middle</a:t>
                      </a:r>
                      <a:endParaRPr lang="en-US" sz="23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43" marR="9043" marT="90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>
                          <a:effectLst/>
                        </a:rPr>
                        <a:t>4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43" marR="9043" marT="90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>
                          <a:effectLst/>
                        </a:rPr>
                        <a:t>7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43" marR="9043" marT="90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>
                          <a:effectLst/>
                        </a:rPr>
                        <a:t>13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43" marR="9043" marT="90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>
                          <a:effectLst/>
                        </a:rPr>
                        <a:t>30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43" marR="9043" marT="90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>
                          <a:effectLst/>
                        </a:rPr>
                        <a:t>26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43" marR="9043" marT="90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 smtClean="0">
                          <a:effectLst/>
                        </a:rPr>
                        <a:t>18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3" marR="9043" marT="9043" marB="0" anchor="ctr"/>
                </a:tc>
              </a:tr>
              <a:tr h="6323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>
                          <a:effectLst/>
                        </a:rPr>
                        <a:t>High</a:t>
                      </a:r>
                      <a:endParaRPr lang="en-US" sz="23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43" marR="9043" marT="90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>
                          <a:effectLst/>
                        </a:rPr>
                        <a:t>9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43" marR="9043" marT="90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>
                          <a:effectLst/>
                        </a:rPr>
                        <a:t>9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43" marR="9043" marT="90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>
                          <a:effectLst/>
                        </a:rPr>
                        <a:t>19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43" marR="9043" marT="90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>
                          <a:effectLst/>
                        </a:rPr>
                        <a:t>35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43" marR="9043" marT="90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>
                          <a:effectLst/>
                        </a:rPr>
                        <a:t>28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43" marR="9043" marT="904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 smtClean="0">
                          <a:effectLst/>
                        </a:rPr>
                        <a:t>27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3" marR="9043" marT="9043" marB="0" anchor="ctr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594178" y="3648304"/>
            <a:ext cx="575680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40" u="sng" dirty="0">
                <a:solidFill>
                  <a:srgbClr val="000000"/>
                </a:solidFill>
              </a:rPr>
              <a:t>Colonnades/Old </a:t>
            </a:r>
            <a:r>
              <a:rPr lang="en-US" sz="2640" u="sng" dirty="0" smtClean="0">
                <a:solidFill>
                  <a:srgbClr val="000000"/>
                </a:solidFill>
              </a:rPr>
              <a:t>Ivy: Enrollment History</a:t>
            </a:r>
            <a:endParaRPr lang="en-US" sz="2640" u="sng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33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26541" y="858317"/>
            <a:ext cx="12113209" cy="2199437"/>
          </a:xfrm>
        </p:spPr>
        <p:txBody>
          <a:bodyPr/>
          <a:lstStyle/>
          <a:p>
            <a:r>
              <a:rPr lang="en-US" dirty="0"/>
              <a:t>Greer option </a:t>
            </a:r>
            <a:r>
              <a:rPr lang="en-US" dirty="0" smtClean="0"/>
              <a:t>A2 </a:t>
            </a:r>
            <a:r>
              <a:rPr lang="en-US" sz="4107" dirty="0" smtClean="0"/>
              <a:t>(CONT.)                 Demographic impact</a:t>
            </a:r>
            <a:endParaRPr lang="en-US" sz="4107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115237351"/>
              </p:ext>
            </p:extLst>
          </p:nvPr>
        </p:nvGraphicFramePr>
        <p:xfrm>
          <a:off x="742950" y="3374892"/>
          <a:ext cx="12420600" cy="6531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5961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8&quot; unique_id=&quot;10002&quot;&gt;&lt;/object&gt;&lt;object type=&quot;2&quot; unique_id=&quot;10003&quot;&gt;&lt;object type=&quot;3&quot; unique_id=&quot;10091&quot;&gt;&lt;property id=&quot;20148&quot; value=&quot;5&quot;/&gt;&lt;property id=&quot;20300&quot; value=&quot;Slide 6 - &amp;quot;Greer option a2 (CONT.)&amp;quot;&quot;/&gt;&lt;property id=&quot;20307&quot; value=&quot;261&quot;/&gt;&lt;/object&gt;&lt;object type=&quot;3&quot; unique_id=&quot;62491&quot;&gt;&lt;property id=&quot;20148&quot; value=&quot;5&quot;/&gt;&lt;property id=&quot;20300&quot; value=&quot;Slide 5 - &amp;quot;Greer option A2&amp;quot;&quot;/&gt;&lt;property id=&quot;20307&quot; value=&quot;264&quot;/&gt;&lt;/object&gt;&lt;object type=&quot;3&quot; unique_id=&quot;62492&quot;&gt;&lt;property id=&quot;20148&quot; value=&quot;5&quot;/&gt;&lt;property id=&quot;20300&quot; value=&quot;Slide 7 - &amp;quot;Greer option a2 (CONT.)&amp;quot;&quot;/&gt;&lt;property id=&quot;20307&quot; value=&quot;262&quot;/&gt;&lt;/object&gt;&lt;object type=&quot;3&quot; unique_id=&quot;62493&quot;&gt;&lt;property id=&quot;20148&quot; value=&quot;5&quot;/&gt;&lt;property id=&quot;20300&quot; value=&quot;Slide 8 - &amp;quot;Greer option A2 (CONT.)&amp;quot;&quot;/&gt;&lt;property id=&quot;20307&quot; value=&quot;263&quot;/&gt;&lt;/object&gt;&lt;object type=&quot;3&quot; unique_id=&quot;62494&quot;&gt;&lt;property id=&quot;20148&quot; value=&quot;5&quot;/&gt;&lt;property id=&quot;20300&quot; value=&quot;Slide 9 - &amp;quot;Greer option A2 (CONT.)                 Demographic impact&amp;quot;&quot;/&gt;&lt;property id=&quot;20307&quot; value=&quot;265&quot;/&gt;&lt;/object&gt;&lt;object type=&quot;3&quot; unique_id=&quot;62495&quot;&gt;&lt;property id=&quot;20148&quot; value=&quot;5&quot;/&gt;&lt;property id=&quot;20300&quot; value=&quot;Slide 10&quot;/&gt;&lt;property id=&quot;20307&quot; value=&quot;266&quot;/&gt;&lt;/object&gt;&lt;object type=&quot;3&quot; unique_id=&quot;62496&quot;&gt;&lt;property id=&quot;20148&quot; value=&quot;5&quot;/&gt;&lt;property id=&quot;20300&quot; value=&quot;Slide 12&quot;/&gt;&lt;property id=&quot;20307&quot; value=&quot;267&quot;/&gt;&lt;/object&gt;&lt;object type=&quot;3&quot; unique_id=&quot;62497&quot;&gt;&lt;property id=&quot;20148&quot; value=&quot;5&quot;/&gt;&lt;property id=&quot;20300&quot; value=&quot;Slide 13 - &amp;quot;Greer option A2&amp;quot;&quot;/&gt;&lt;property id=&quot;20307&quot; value=&quot;268&quot;/&gt;&lt;/object&gt;&lt;object type=&quot;3&quot; unique_id=&quot;62498&quot;&gt;&lt;property id=&quot;20148&quot; value=&quot;5&quot;/&gt;&lt;property id=&quot;20300&quot; value=&quot;Slide 14 - &amp;quot;Greer option A2&amp;quot;&quot;/&gt;&lt;property id=&quot;20307&quot; value=&quot;269&quot;/&gt;&lt;/object&gt;&lt;object type=&quot;3&quot; unique_id=&quot;62645&quot;&gt;&lt;property id=&quot;20148&quot; value=&quot;5&quot;/&gt;&lt;property id=&quot;20300&quot; value=&quot;Slide 11&quot;/&gt;&lt;property id=&quot;20307&quot; value=&quot;270&quot;/&gt;&lt;/object&gt;&lt;object type=&quot;3&quot; unique_id=&quot;62840&quot;&gt;&lt;property id=&quot;20148&quot; value=&quot;5&quot;/&gt;&lt;property id=&quot;20300&quot; value=&quot;Slide 1 - &amp;quot;Redistricting 2015&amp;quot;&quot;/&gt;&lt;property id=&quot;20307&quot; value=&quot;271&quot;/&gt;&lt;/object&gt;&lt;object type=&quot;3&quot; unique_id=&quot;62841&quot;&gt;&lt;property id=&quot;20148&quot; value=&quot;5&quot;/&gt;&lt;property id=&quot;20300&quot; value=&quot;Slide 2 - &amp;quot;recommendations&amp;quot;&quot;/&gt;&lt;property id=&quot;20307&quot; value=&quot;276&quot;/&gt;&lt;/object&gt;&lt;object type=&quot;3&quot; unique_id=&quot;62842&quot;&gt;&lt;property id=&quot;20148&quot; value=&quot;5&quot;/&gt;&lt;property id=&quot;20300&quot; value=&quot;Slide 3 - &amp;quot;recommendations&amp;quot;&quot;/&gt;&lt;property id=&quot;20307&quot; value=&quot;275&quot;/&gt;&lt;/object&gt;&lt;object type=&quot;3&quot; unique_id=&quot;62843&quot;&gt;&lt;property id=&quot;20148&quot; value=&quot;5&quot;/&gt;&lt;property id=&quot;20300&quot; value=&quot;Slide 4 - &amp;quot;recommendations&amp;quot;&quot;/&gt;&lt;property id=&quot;20307&quot; value=&quot;274&quot;/&gt;&lt;/object&gt;&lt;object type=&quot;3&quot; unique_id=&quot;62844&quot;&gt;&lt;property id=&quot;20148&quot; value=&quot;5&quot;/&gt;&lt;property id=&quot;20300&quot; value=&quot;Slide 15&quot;/&gt;&lt;property id=&quot;20307&quot; value=&quot;277&quot;/&gt;&lt;/object&gt;&lt;object type=&quot;3&quot; unique_id=&quot;62845&quot;&gt;&lt;property id=&quot;20148&quot; value=&quot;5&quot;/&gt;&lt;property id=&quot;20300&quot; value=&quot;Slide 16 - &amp;quot;Approved School Board CIP Request: FY17 – FY21&amp;quot;&quot;/&gt;&lt;property id=&quot;20307&quot; value=&quot;273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2_Integ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3_Integral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3.xml><?xml version="1.0" encoding="utf-8"?>
<a:theme xmlns:a="http://schemas.openxmlformats.org/drawingml/2006/main" name="Integ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4.xml><?xml version="1.0" encoding="utf-8"?>
<a:theme xmlns:a="http://schemas.openxmlformats.org/drawingml/2006/main" name="1_Integral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5.xml><?xml version="1.0" encoding="utf-8"?>
<a:theme xmlns:a="http://schemas.openxmlformats.org/drawingml/2006/main" name="Wood Typ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Wood Type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1029</TotalTime>
  <Words>994</Words>
  <Application>Microsoft Office PowerPoint</Application>
  <PresentationFormat>Custom</PresentationFormat>
  <Paragraphs>402</Paragraphs>
  <Slides>16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16</vt:i4>
      </vt:variant>
    </vt:vector>
  </HeadingPairs>
  <TitlesOfParts>
    <vt:vector size="30" baseType="lpstr">
      <vt:lpstr>Calibri</vt:lpstr>
      <vt:lpstr>Franklin Gothic Book</vt:lpstr>
      <vt:lpstr>Rockwell</vt:lpstr>
      <vt:lpstr>Rockwell Condensed</vt:lpstr>
      <vt:lpstr>Trebuchet MS</vt:lpstr>
      <vt:lpstr>Tw Cen MT</vt:lpstr>
      <vt:lpstr>Tw Cen MT Condensed</vt:lpstr>
      <vt:lpstr>Wingdings</vt:lpstr>
      <vt:lpstr>Wingdings 3</vt:lpstr>
      <vt:lpstr>2_Integral</vt:lpstr>
      <vt:lpstr>3_Integral</vt:lpstr>
      <vt:lpstr>Integral</vt:lpstr>
      <vt:lpstr>1_Integral</vt:lpstr>
      <vt:lpstr>Wood Type</vt:lpstr>
      <vt:lpstr>Redistricting 2015</vt:lpstr>
      <vt:lpstr>recommendations</vt:lpstr>
      <vt:lpstr>recommendations</vt:lpstr>
      <vt:lpstr>recommendations</vt:lpstr>
      <vt:lpstr>Greer option A2</vt:lpstr>
      <vt:lpstr>Greer option a2 (CONT.)</vt:lpstr>
      <vt:lpstr>Greer option a2 (CONT.)</vt:lpstr>
      <vt:lpstr>Greer option A2 (CONT.)</vt:lpstr>
      <vt:lpstr>Greer option A2 (CONT.)                 Demographic impact</vt:lpstr>
      <vt:lpstr>PowerPoint Presentation</vt:lpstr>
      <vt:lpstr>PowerPoint Presentation</vt:lpstr>
      <vt:lpstr>PowerPoint Presentation</vt:lpstr>
      <vt:lpstr>Greer option A2</vt:lpstr>
      <vt:lpstr>Greer option A2</vt:lpstr>
      <vt:lpstr>PowerPoint Presentation</vt:lpstr>
      <vt:lpstr>Approved School Board CIP Request: FY17 – FY21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Rosalyn Schmitt</dc:creator>
  <cp:lastModifiedBy>Rosalyn Schmitt</cp:lastModifiedBy>
  <cp:revision>39</cp:revision>
  <cp:lastPrinted>2015-10-29T13:49:11Z</cp:lastPrinted>
  <dcterms:created xsi:type="dcterms:W3CDTF">2015-10-14T15:38:37Z</dcterms:created>
  <dcterms:modified xsi:type="dcterms:W3CDTF">2015-11-05T21:14:47Z</dcterms:modified>
</cp:coreProperties>
</file>